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697"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244" autoAdjust="0"/>
    <p:restoredTop sz="91452" autoAdjust="0"/>
  </p:normalViewPr>
  <p:slideViewPr>
    <p:cSldViewPr snapToGrid="0">
      <p:cViewPr varScale="1">
        <p:scale>
          <a:sx n="100" d="100"/>
          <a:sy n="100" d="100"/>
        </p:scale>
        <p:origin x="1600" y="160"/>
      </p:cViewPr>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5A2C82-668F-458D-BF8E-BE5C168AC937}" type="datetimeFigureOut">
              <a:rPr kumimoji="1" lang="ja-JP" altLang="en-US" smtClean="0"/>
              <a:t>2022/10/7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0F826E-A535-488C-961D-A6B83F212A21}" type="slidenum">
              <a:rPr kumimoji="1" lang="ja-JP" altLang="en-US" smtClean="0"/>
              <a:t>‹#›</a:t>
            </a:fld>
            <a:endParaRPr kumimoji="1" lang="ja-JP" altLang="en-US"/>
          </a:p>
        </p:txBody>
      </p:sp>
    </p:spTree>
    <p:extLst>
      <p:ext uri="{BB962C8B-B14F-4D97-AF65-F5344CB8AC3E}">
        <p14:creationId xmlns:p14="http://schemas.microsoft.com/office/powerpoint/2010/main" val="412153857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ctr" defTabSz="914515" rtl="0" eaLnBrk="1" fontAlgn="auto" latinLnBrk="0" hangingPunct="1">
              <a:lnSpc>
                <a:spcPct val="100000"/>
              </a:lnSpc>
              <a:spcBef>
                <a:spcPts val="0"/>
              </a:spcBef>
              <a:spcAft>
                <a:spcPts val="0"/>
              </a:spcAft>
              <a:buClrTx/>
              <a:buSzTx/>
              <a:buFontTx/>
              <a:buNone/>
              <a:tabLst/>
              <a:defRPr/>
            </a:pPr>
            <a:r>
              <a:rPr kumimoji="1" lang="ja-JP" altLang="ja-JP" sz="1200" b="1" kern="1200" dirty="0">
                <a:solidFill>
                  <a:schemeClr val="tx1"/>
                </a:solidFill>
                <a:effectLst/>
                <a:latin typeface="+mn-lt"/>
                <a:ea typeface="+mn-ea"/>
                <a:cs typeface="+mn-cs"/>
              </a:rPr>
              <a:t>図</a:t>
            </a:r>
            <a:r>
              <a:rPr kumimoji="1" lang="en-US" altLang="ja-JP" sz="1200" b="1" kern="1200" dirty="0">
                <a:solidFill>
                  <a:schemeClr val="tx1"/>
                </a:solidFill>
                <a:effectLst/>
                <a:latin typeface="+mn-lt"/>
                <a:ea typeface="+mn-ea"/>
                <a:cs typeface="+mn-cs"/>
              </a:rPr>
              <a:t>8.5.2</a:t>
            </a:r>
            <a:r>
              <a:rPr kumimoji="1" lang="ja-JP" altLang="ja-JP" sz="1200" b="1" kern="1200" dirty="0">
                <a:solidFill>
                  <a:schemeClr val="tx1"/>
                </a:solidFill>
                <a:effectLst/>
                <a:latin typeface="+mn-lt"/>
                <a:ea typeface="+mn-ea"/>
                <a:cs typeface="+mn-cs"/>
              </a:rPr>
              <a:t>　新たなコンスト設置をめぐる対話型論証モデル</a:t>
            </a:r>
            <a:r>
              <a:rPr kumimoji="1" lang="ja-JP" altLang="en-US" sz="1200" b="1" kern="1200" dirty="0">
                <a:solidFill>
                  <a:schemeClr val="tx1"/>
                </a:solidFill>
                <a:effectLst/>
                <a:latin typeface="+mn-lt"/>
                <a:ea typeface="+mn-ea"/>
                <a:cs typeface="+mn-cs"/>
              </a:rPr>
              <a:t>②</a:t>
            </a:r>
            <a:endParaRPr lang="en-US" altLang="ja-JP" sz="1100" b="1" dirty="0"/>
          </a:p>
        </p:txBody>
      </p:sp>
      <p:sp>
        <p:nvSpPr>
          <p:cNvPr id="4" name="スライド番号プレースホルダー 3"/>
          <p:cNvSpPr>
            <a:spLocks noGrp="1"/>
          </p:cNvSpPr>
          <p:nvPr>
            <p:ph type="sldNum" sz="quarter" idx="5"/>
          </p:nvPr>
        </p:nvSpPr>
        <p:spPr/>
        <p:txBody>
          <a:bodyPr/>
          <a:lstStyle/>
          <a:p>
            <a:pPr defTabSz="914515">
              <a:defRPr/>
            </a:pPr>
            <a:fld id="{59571069-2004-6C44-99A6-4564AD33122B}" type="slidenum">
              <a:rPr lang="ja-JP" altLang="en-US" sz="1300">
                <a:solidFill>
                  <a:prstClr val="black"/>
                </a:solidFill>
                <a:latin typeface="游ゴシック" panose="020F0502020204030204"/>
                <a:ea typeface="游ゴシック" panose="020B0400000000000000" pitchFamily="50" charset="-128"/>
              </a:rPr>
              <a:pPr defTabSz="914515">
                <a:defRPr/>
              </a:pPr>
              <a:t>1</a:t>
            </a:fld>
            <a:endParaRPr lang="ja-JP" altLang="en-US" sz="1300">
              <a:solidFill>
                <a:prstClr val="black"/>
              </a:solidFill>
              <a:latin typeface="游ゴシック" panose="020F0502020204030204"/>
              <a:ea typeface="游ゴシック" panose="020B0400000000000000" pitchFamily="50" charset="-128"/>
            </a:endParaRPr>
          </a:p>
        </p:txBody>
      </p:sp>
      <p:sp>
        <p:nvSpPr>
          <p:cNvPr id="5" name="日付プレースホルダー 4">
            <a:extLst>
              <a:ext uri="{FF2B5EF4-FFF2-40B4-BE49-F238E27FC236}">
                <a16:creationId xmlns:a16="http://schemas.microsoft.com/office/drawing/2014/main" id="{0060FB3C-5137-48FD-AB8A-B62541E2763A}"/>
              </a:ext>
            </a:extLst>
          </p:cNvPr>
          <p:cNvSpPr>
            <a:spLocks noGrp="1"/>
          </p:cNvSpPr>
          <p:nvPr>
            <p:ph type="dt" idx="1"/>
          </p:nvPr>
        </p:nvSpPr>
        <p:spPr/>
        <p:txBody>
          <a:bodyPr/>
          <a:lstStyle/>
          <a:p>
            <a:r>
              <a:rPr kumimoji="1" lang="en-US" altLang="ja-JP"/>
              <a:t>2020/1/14</a:t>
            </a:r>
            <a:endParaRPr kumimoji="1" lang="ja-JP" altLang="en-US"/>
          </a:p>
        </p:txBody>
      </p:sp>
    </p:spTree>
    <p:extLst>
      <p:ext uri="{BB962C8B-B14F-4D97-AF65-F5344CB8AC3E}">
        <p14:creationId xmlns:p14="http://schemas.microsoft.com/office/powerpoint/2010/main" val="35086890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5122"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sz="3200">
              <a:solidFill>
                <a:srgbClr val="000000"/>
              </a:solidFill>
            </a:endParaRPr>
          </a:p>
        </p:txBody>
      </p:sp>
      <p:sp>
        <p:nvSpPr>
          <p:cNvPr id="5123" name="Rectangle 3"/>
          <p:cNvSpPr>
            <a:spLocks noGrp="1" noChangeArrowheads="1"/>
          </p:cNvSpPr>
          <p:nvPr>
            <p:ph type="ctrTitle"/>
          </p:nvPr>
        </p:nvSpPr>
        <p:spPr>
          <a:xfrm>
            <a:off x="315913" y="466725"/>
            <a:ext cx="6781800" cy="2133600"/>
          </a:xfrm>
        </p:spPr>
        <p:txBody>
          <a:bodyPr anchor="b"/>
          <a:lstStyle>
            <a:lvl1pPr algn="r">
              <a:defRPr sz="4600"/>
            </a:lvl1pPr>
          </a:lstStyle>
          <a:p>
            <a:r>
              <a:rPr lang="ja-JP" altLang="en-US"/>
              <a:t>マスタ タイトルの書式設定</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400"/>
            </a:lvl1pPr>
          </a:lstStyle>
          <a:p>
            <a:r>
              <a:rPr lang="ja-JP" altLang="en-US"/>
              <a:t>マスタ サブタイトルの書式設定</a:t>
            </a:r>
          </a:p>
        </p:txBody>
      </p:sp>
      <p:sp>
        <p:nvSpPr>
          <p:cNvPr id="5125" name="Rectangle 5"/>
          <p:cNvSpPr>
            <a:spLocks noGrp="1" noChangeArrowheads="1"/>
          </p:cNvSpPr>
          <p:nvPr>
            <p:ph type="dt" sz="half" idx="2"/>
          </p:nvPr>
        </p:nvSpPr>
        <p:spPr/>
        <p:txBody>
          <a:bodyPr/>
          <a:lstStyle>
            <a:lvl1pPr>
              <a:defRPr/>
            </a:lvl1pPr>
          </a:lstStyle>
          <a:p>
            <a:fld id="{3B7AAA73-88B1-441C-9298-35C8973691E4}" type="datetime1">
              <a:rPr lang="ja-JP" altLang="en-US" smtClean="0">
                <a:solidFill>
                  <a:srgbClr val="000000"/>
                </a:solidFill>
              </a:rPr>
              <a:t>2022/10/7</a:t>
            </a:fld>
            <a:endParaRPr lang="en-US" altLang="ja-JP">
              <a:solidFill>
                <a:srgbClr val="000000"/>
              </a:solidFill>
            </a:endParaRPr>
          </a:p>
        </p:txBody>
      </p:sp>
      <p:sp>
        <p:nvSpPr>
          <p:cNvPr id="5126" name="Rectangle 6"/>
          <p:cNvSpPr>
            <a:spLocks noGrp="1" noChangeArrowheads="1"/>
          </p:cNvSpPr>
          <p:nvPr>
            <p:ph type="ftr" sz="quarter" idx="3"/>
          </p:nvPr>
        </p:nvSpPr>
        <p:spPr/>
        <p:txBody>
          <a:bodyPr/>
          <a:lstStyle>
            <a:lvl1pPr>
              <a:defRPr/>
            </a:lvl1pPr>
          </a:lstStyle>
          <a:p>
            <a:endParaRPr lang="en-US" altLang="ja-JP">
              <a:solidFill>
                <a:srgbClr val="000000"/>
              </a:solidFill>
            </a:endParaRPr>
          </a:p>
        </p:txBody>
      </p:sp>
      <p:sp>
        <p:nvSpPr>
          <p:cNvPr id="5127" name="Rectangle 7"/>
          <p:cNvSpPr>
            <a:spLocks noGrp="1" noChangeArrowheads="1"/>
          </p:cNvSpPr>
          <p:nvPr>
            <p:ph type="sldNum" sz="quarter" idx="4"/>
          </p:nvPr>
        </p:nvSpPr>
        <p:spPr/>
        <p:txBody>
          <a:bodyPr/>
          <a:lstStyle>
            <a:lvl1pPr>
              <a:defRPr/>
            </a:lvl1pPr>
          </a:lstStyle>
          <a:p>
            <a:fld id="{337D0012-EE79-4F9B-9245-E9A1DBFD8A02}" type="slidenum">
              <a:rPr lang="en-US" altLang="ja-JP">
                <a:solidFill>
                  <a:srgbClr val="000000"/>
                </a:solidFill>
              </a:rPr>
              <a:pPr/>
              <a:t>‹#›</a:t>
            </a:fld>
            <a:endParaRPr lang="en-US" altLang="ja-JP">
              <a:solidFill>
                <a:srgbClr val="000000"/>
              </a:solidFill>
            </a:endParaRPr>
          </a:p>
        </p:txBody>
      </p:sp>
      <p:sp>
        <p:nvSpPr>
          <p:cNvPr id="5160"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fontAlgn="base">
              <a:spcBef>
                <a:spcPct val="0"/>
              </a:spcBef>
              <a:spcAft>
                <a:spcPct val="0"/>
              </a:spcAft>
            </a:pPr>
            <a:endParaRPr lang="ja-JP" altLang="en-US" sz="3200">
              <a:solidFill>
                <a:srgbClr val="000000"/>
              </a:solidFill>
            </a:endParaRPr>
          </a:p>
        </p:txBody>
      </p:sp>
      <p:pic>
        <p:nvPicPr>
          <p:cNvPr id="5161" name="Picture 11" descr="CPEHEロゴ"/>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7451725" y="1773238"/>
            <a:ext cx="973138" cy="687387"/>
          </a:xfrm>
          <a:prstGeom prst="rect">
            <a:avLst/>
          </a:prstGeom>
          <a:noFill/>
          <a:ln w="9525">
            <a:noFill/>
            <a:miter lim="800000"/>
            <a:headEnd/>
            <a:tailEnd/>
          </a:ln>
        </p:spPr>
      </p:pic>
    </p:spTree>
    <p:extLst>
      <p:ext uri="{BB962C8B-B14F-4D97-AF65-F5344CB8AC3E}">
        <p14:creationId xmlns:p14="http://schemas.microsoft.com/office/powerpoint/2010/main" val="562581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6AE3E5C7-8640-466C-A8C1-EC2685F6EFAE}" type="datetime1">
              <a:rPr lang="ja-JP" altLang="en-US" smtClean="0">
                <a:solidFill>
                  <a:srgbClr val="000000"/>
                </a:solidFill>
              </a:rPr>
              <a:t>2022/10/7</a:t>
            </a:fld>
            <a:endParaRPr lang="en-US" altLang="ja-JP">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C660D62E-E806-461A-8523-D9DDAD11E8F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679967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2113" y="122238"/>
            <a:ext cx="2222500" cy="633095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1438" y="122238"/>
            <a:ext cx="6518275" cy="633095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3D8A8828-3248-491C-B262-01CF230C66B5}" type="datetime1">
              <a:rPr lang="ja-JP" altLang="en-US" smtClean="0">
                <a:solidFill>
                  <a:srgbClr val="000000"/>
                </a:solidFill>
              </a:rPr>
              <a:t>2022/10/7</a:t>
            </a:fld>
            <a:endParaRPr lang="en-US" altLang="ja-JP">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159D1708-5809-478B-A9DE-8BE05BD584B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33273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95288" y="122238"/>
            <a:ext cx="7921625" cy="1074737"/>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71438" y="1484313"/>
            <a:ext cx="4370387" cy="49688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594225" y="1484313"/>
            <a:ext cx="4370388" cy="49688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a:xfrm>
            <a:off x="457200" y="6248400"/>
            <a:ext cx="2133600" cy="457200"/>
          </a:xfrm>
        </p:spPr>
        <p:txBody>
          <a:bodyPr/>
          <a:lstStyle>
            <a:lvl1pPr>
              <a:defRPr/>
            </a:lvl1pPr>
          </a:lstStyle>
          <a:p>
            <a:fld id="{4D6F1AA8-CD9D-4961-AE81-41F749F77B4E}" type="datetime1">
              <a:rPr lang="ja-JP" altLang="en-US" smtClean="0">
                <a:solidFill>
                  <a:srgbClr val="000000"/>
                </a:solidFill>
              </a:rPr>
              <a:t>2022/10/7</a:t>
            </a:fld>
            <a:endParaRPr lang="en-US" altLang="ja-JP">
              <a:solidFill>
                <a:srgbClr val="000000"/>
              </a:solidFill>
            </a:endParaRPr>
          </a:p>
        </p:txBody>
      </p:sp>
      <p:sp>
        <p:nvSpPr>
          <p:cNvPr id="6" name="フッター プレースホルダ 5"/>
          <p:cNvSpPr>
            <a:spLocks noGrp="1"/>
          </p:cNvSpPr>
          <p:nvPr>
            <p:ph type="ftr" sz="quarter" idx="11"/>
          </p:nvPr>
        </p:nvSpPr>
        <p:spPr>
          <a:xfrm>
            <a:off x="3124200" y="6248400"/>
            <a:ext cx="2895600" cy="457200"/>
          </a:xfrm>
        </p:spPr>
        <p:txBody>
          <a:bodyPr/>
          <a:lstStyle>
            <a:lvl1pPr>
              <a:defRPr/>
            </a:lvl1pPr>
          </a:lstStyle>
          <a:p>
            <a:endParaRPr lang="en-US" altLang="ja-JP">
              <a:solidFill>
                <a:srgbClr val="000000"/>
              </a:solidFill>
            </a:endParaRPr>
          </a:p>
        </p:txBody>
      </p:sp>
      <p:sp>
        <p:nvSpPr>
          <p:cNvPr id="7" name="スライド番号プレースホルダ 6"/>
          <p:cNvSpPr>
            <a:spLocks noGrp="1"/>
          </p:cNvSpPr>
          <p:nvPr>
            <p:ph type="sldNum" sz="quarter" idx="12"/>
          </p:nvPr>
        </p:nvSpPr>
        <p:spPr>
          <a:xfrm>
            <a:off x="7010400" y="6400800"/>
            <a:ext cx="2133600" cy="457200"/>
          </a:xfrm>
        </p:spPr>
        <p:txBody>
          <a:bodyPr/>
          <a:lstStyle>
            <a:lvl1pPr>
              <a:defRPr/>
            </a:lvl1pPr>
          </a:lstStyle>
          <a:p>
            <a:fld id="{9650FA05-D087-465C-BA34-6B33DB07020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28281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71438" y="122238"/>
            <a:ext cx="8893175" cy="633095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日付プレースホルダ 2"/>
          <p:cNvSpPr>
            <a:spLocks noGrp="1"/>
          </p:cNvSpPr>
          <p:nvPr>
            <p:ph type="dt" sz="half" idx="10"/>
          </p:nvPr>
        </p:nvSpPr>
        <p:spPr>
          <a:xfrm>
            <a:off x="457200" y="6248400"/>
            <a:ext cx="2133600" cy="457200"/>
          </a:xfrm>
        </p:spPr>
        <p:txBody>
          <a:bodyPr/>
          <a:lstStyle>
            <a:lvl1pPr>
              <a:defRPr/>
            </a:lvl1pPr>
          </a:lstStyle>
          <a:p>
            <a:fld id="{6E4A57B7-9AB8-4DB2-83D9-7B6EDF7E2897}" type="datetime1">
              <a:rPr lang="ja-JP" altLang="en-US" smtClean="0">
                <a:solidFill>
                  <a:srgbClr val="000000"/>
                </a:solidFill>
              </a:rPr>
              <a:t>2022/10/7</a:t>
            </a:fld>
            <a:endParaRPr lang="en-US" altLang="ja-JP">
              <a:solidFill>
                <a:srgbClr val="000000"/>
              </a:solidFill>
            </a:endParaRPr>
          </a:p>
        </p:txBody>
      </p:sp>
      <p:sp>
        <p:nvSpPr>
          <p:cNvPr id="4" name="フッター プレースホルダ 3"/>
          <p:cNvSpPr>
            <a:spLocks noGrp="1"/>
          </p:cNvSpPr>
          <p:nvPr>
            <p:ph type="ftr" sz="quarter" idx="11"/>
          </p:nvPr>
        </p:nvSpPr>
        <p:spPr>
          <a:xfrm>
            <a:off x="3124200" y="6248400"/>
            <a:ext cx="2895600" cy="457200"/>
          </a:xfrm>
        </p:spPr>
        <p:txBody>
          <a:bodyPr/>
          <a:lstStyle>
            <a:lvl1pPr>
              <a:defRPr/>
            </a:lvl1pPr>
          </a:lstStyle>
          <a:p>
            <a:endParaRPr lang="en-US" altLang="ja-JP">
              <a:solidFill>
                <a:srgbClr val="000000"/>
              </a:solidFill>
            </a:endParaRPr>
          </a:p>
        </p:txBody>
      </p:sp>
      <p:sp>
        <p:nvSpPr>
          <p:cNvPr id="5" name="スライド番号プレースホルダ 4"/>
          <p:cNvSpPr>
            <a:spLocks noGrp="1"/>
          </p:cNvSpPr>
          <p:nvPr>
            <p:ph type="sldNum" sz="quarter" idx="12"/>
          </p:nvPr>
        </p:nvSpPr>
        <p:spPr>
          <a:xfrm>
            <a:off x="7010400" y="6400800"/>
            <a:ext cx="2133600" cy="457200"/>
          </a:xfrm>
        </p:spPr>
        <p:txBody>
          <a:bodyPr/>
          <a:lstStyle>
            <a:lvl1pPr>
              <a:defRPr/>
            </a:lvl1pPr>
          </a:lstStyle>
          <a:p>
            <a:fld id="{612F1E6D-D7AA-43BA-9590-284BAC557F4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5431832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395288" y="122238"/>
            <a:ext cx="7921625" cy="1074737"/>
          </a:xfrm>
        </p:spPr>
        <p:txBody>
          <a:bodyPr/>
          <a:lstStyle/>
          <a:p>
            <a:r>
              <a:rPr lang="ja-JP" altLang="en-US"/>
              <a:t>マスタ タイトルの書式設定</a:t>
            </a:r>
          </a:p>
        </p:txBody>
      </p:sp>
      <p:sp>
        <p:nvSpPr>
          <p:cNvPr id="3" name="表プレースホルダ 2"/>
          <p:cNvSpPr>
            <a:spLocks noGrp="1"/>
          </p:cNvSpPr>
          <p:nvPr>
            <p:ph type="tbl" idx="1"/>
          </p:nvPr>
        </p:nvSpPr>
        <p:spPr>
          <a:xfrm>
            <a:off x="71438" y="1484313"/>
            <a:ext cx="8893175" cy="4968875"/>
          </a:xfrm>
        </p:spPr>
        <p:txBody>
          <a:bodyPr/>
          <a:lstStyle/>
          <a:p>
            <a:endParaRPr lang="ja-JP" altLang="en-US"/>
          </a:p>
        </p:txBody>
      </p:sp>
      <p:sp>
        <p:nvSpPr>
          <p:cNvPr id="4" name="日付プレースホルダ 3"/>
          <p:cNvSpPr>
            <a:spLocks noGrp="1"/>
          </p:cNvSpPr>
          <p:nvPr>
            <p:ph type="dt" sz="half" idx="10"/>
          </p:nvPr>
        </p:nvSpPr>
        <p:spPr>
          <a:xfrm>
            <a:off x="457200" y="6248400"/>
            <a:ext cx="2133600" cy="457200"/>
          </a:xfrm>
        </p:spPr>
        <p:txBody>
          <a:bodyPr/>
          <a:lstStyle>
            <a:lvl1pPr>
              <a:defRPr/>
            </a:lvl1pPr>
          </a:lstStyle>
          <a:p>
            <a:fld id="{FDE82DC0-DC54-44DC-B8DD-54297D71C867}" type="datetime1">
              <a:rPr lang="ja-JP" altLang="en-US" smtClean="0">
                <a:solidFill>
                  <a:srgbClr val="000000"/>
                </a:solidFill>
              </a:rPr>
              <a:t>2022/10/7</a:t>
            </a:fld>
            <a:endParaRPr lang="en-US" altLang="ja-JP">
              <a:solidFill>
                <a:srgbClr val="000000"/>
              </a:solidFill>
            </a:endParaRPr>
          </a:p>
        </p:txBody>
      </p:sp>
      <p:sp>
        <p:nvSpPr>
          <p:cNvPr id="5" name="フッター プレースホルダ 4"/>
          <p:cNvSpPr>
            <a:spLocks noGrp="1"/>
          </p:cNvSpPr>
          <p:nvPr>
            <p:ph type="ftr" sz="quarter" idx="11"/>
          </p:nvPr>
        </p:nvSpPr>
        <p:spPr>
          <a:xfrm>
            <a:off x="3124200" y="6248400"/>
            <a:ext cx="2895600" cy="457200"/>
          </a:xfrm>
        </p:spPr>
        <p:txBody>
          <a:bodyPr/>
          <a:lstStyle>
            <a:lvl1pPr>
              <a:defRPr/>
            </a:lvl1pPr>
          </a:lstStyle>
          <a:p>
            <a:endParaRPr lang="en-US" altLang="ja-JP">
              <a:solidFill>
                <a:srgbClr val="000000"/>
              </a:solidFill>
            </a:endParaRPr>
          </a:p>
        </p:txBody>
      </p:sp>
      <p:sp>
        <p:nvSpPr>
          <p:cNvPr id="6" name="スライド番号プレースホルダ 5"/>
          <p:cNvSpPr>
            <a:spLocks noGrp="1"/>
          </p:cNvSpPr>
          <p:nvPr>
            <p:ph type="sldNum" sz="quarter" idx="12"/>
          </p:nvPr>
        </p:nvSpPr>
        <p:spPr>
          <a:xfrm>
            <a:off x="7010400" y="6400800"/>
            <a:ext cx="2133600" cy="457200"/>
          </a:xfrm>
        </p:spPr>
        <p:txBody>
          <a:bodyPr/>
          <a:lstStyle>
            <a:lvl1pPr>
              <a:defRPr/>
            </a:lvl1pPr>
          </a:lstStyle>
          <a:p>
            <a:fld id="{B29A37C4-DFB5-4596-9028-19A137F0BCF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1328184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395288" y="122238"/>
            <a:ext cx="7921625" cy="1074737"/>
          </a:xfrm>
        </p:spPr>
        <p:txBody>
          <a:bodyPr/>
          <a:lstStyle/>
          <a:p>
            <a:r>
              <a:rPr lang="ja-JP" altLang="en-US"/>
              <a:t>マスタ タイトルの書式設定</a:t>
            </a:r>
          </a:p>
        </p:txBody>
      </p:sp>
      <p:sp>
        <p:nvSpPr>
          <p:cNvPr id="3" name="コンテンツ プレースホルダ 2"/>
          <p:cNvSpPr>
            <a:spLocks noGrp="1"/>
          </p:cNvSpPr>
          <p:nvPr>
            <p:ph sz="quarter" idx="1"/>
          </p:nvPr>
        </p:nvSpPr>
        <p:spPr>
          <a:xfrm>
            <a:off x="71438" y="1484313"/>
            <a:ext cx="4370387" cy="240823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594225" y="1484313"/>
            <a:ext cx="4370388" cy="240823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71438" y="4044950"/>
            <a:ext cx="4370387" cy="240823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コンテンツ プレースホルダ 5"/>
          <p:cNvSpPr>
            <a:spLocks noGrp="1"/>
          </p:cNvSpPr>
          <p:nvPr>
            <p:ph sz="quarter" idx="4"/>
          </p:nvPr>
        </p:nvSpPr>
        <p:spPr>
          <a:xfrm>
            <a:off x="4594225" y="4044950"/>
            <a:ext cx="4370388" cy="240823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a:xfrm>
            <a:off x="457200" y="6248400"/>
            <a:ext cx="2133600" cy="457200"/>
          </a:xfrm>
        </p:spPr>
        <p:txBody>
          <a:bodyPr/>
          <a:lstStyle>
            <a:lvl1pPr>
              <a:defRPr/>
            </a:lvl1pPr>
          </a:lstStyle>
          <a:p>
            <a:fld id="{349F597B-FD6F-40D0-9C25-5CA70C4DD131}" type="datetime1">
              <a:rPr lang="ja-JP" altLang="en-US" smtClean="0">
                <a:solidFill>
                  <a:srgbClr val="000000"/>
                </a:solidFill>
              </a:rPr>
              <a:t>2022/10/7</a:t>
            </a:fld>
            <a:endParaRPr lang="en-US" altLang="ja-JP">
              <a:solidFill>
                <a:srgbClr val="000000"/>
              </a:solidFill>
            </a:endParaRPr>
          </a:p>
        </p:txBody>
      </p:sp>
      <p:sp>
        <p:nvSpPr>
          <p:cNvPr id="8" name="フッター プレースホルダ 7"/>
          <p:cNvSpPr>
            <a:spLocks noGrp="1"/>
          </p:cNvSpPr>
          <p:nvPr>
            <p:ph type="ftr" sz="quarter" idx="11"/>
          </p:nvPr>
        </p:nvSpPr>
        <p:spPr>
          <a:xfrm>
            <a:off x="3124200" y="6248400"/>
            <a:ext cx="2895600" cy="457200"/>
          </a:xfrm>
        </p:spPr>
        <p:txBody>
          <a:bodyPr/>
          <a:lstStyle>
            <a:lvl1pPr>
              <a:defRPr/>
            </a:lvl1pPr>
          </a:lstStyle>
          <a:p>
            <a:endParaRPr lang="en-US" altLang="ja-JP">
              <a:solidFill>
                <a:srgbClr val="000000"/>
              </a:solidFill>
            </a:endParaRPr>
          </a:p>
        </p:txBody>
      </p:sp>
      <p:sp>
        <p:nvSpPr>
          <p:cNvPr id="9" name="スライド番号プレースホルダ 8"/>
          <p:cNvSpPr>
            <a:spLocks noGrp="1"/>
          </p:cNvSpPr>
          <p:nvPr>
            <p:ph type="sldNum" sz="quarter" idx="12"/>
          </p:nvPr>
        </p:nvSpPr>
        <p:spPr>
          <a:xfrm>
            <a:off x="7010400" y="6400800"/>
            <a:ext cx="2133600" cy="457200"/>
          </a:xfrm>
        </p:spPr>
        <p:txBody>
          <a:bodyPr/>
          <a:lstStyle>
            <a:lvl1pPr>
              <a:defRPr/>
            </a:lvl1pPr>
          </a:lstStyle>
          <a:p>
            <a:fld id="{6F196FAB-92DE-49B2-BE53-D9C75EBC648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45658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95288" y="122238"/>
            <a:ext cx="7921625" cy="1074737"/>
          </a:xfr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1438" y="1484313"/>
            <a:ext cx="4370387" cy="49688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4594225" y="1484313"/>
            <a:ext cx="4370388" cy="240823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4594225" y="4044950"/>
            <a:ext cx="4370388" cy="240823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日付プレースホルダ 5"/>
          <p:cNvSpPr>
            <a:spLocks noGrp="1"/>
          </p:cNvSpPr>
          <p:nvPr>
            <p:ph type="dt" sz="half" idx="10"/>
          </p:nvPr>
        </p:nvSpPr>
        <p:spPr>
          <a:xfrm>
            <a:off x="457200" y="6248400"/>
            <a:ext cx="2133600" cy="457200"/>
          </a:xfrm>
        </p:spPr>
        <p:txBody>
          <a:bodyPr/>
          <a:lstStyle>
            <a:lvl1pPr>
              <a:defRPr/>
            </a:lvl1pPr>
          </a:lstStyle>
          <a:p>
            <a:fld id="{5879E5EC-511A-4479-A605-BE9DE6B2272B}" type="datetime1">
              <a:rPr lang="ja-JP" altLang="en-US" smtClean="0">
                <a:solidFill>
                  <a:srgbClr val="000000"/>
                </a:solidFill>
              </a:rPr>
              <a:t>2022/10/7</a:t>
            </a:fld>
            <a:endParaRPr lang="en-US" altLang="ja-JP">
              <a:solidFill>
                <a:srgbClr val="000000"/>
              </a:solidFill>
            </a:endParaRPr>
          </a:p>
        </p:txBody>
      </p:sp>
      <p:sp>
        <p:nvSpPr>
          <p:cNvPr id="7" name="フッター プレースホルダ 6"/>
          <p:cNvSpPr>
            <a:spLocks noGrp="1"/>
          </p:cNvSpPr>
          <p:nvPr>
            <p:ph type="ftr" sz="quarter" idx="11"/>
          </p:nvPr>
        </p:nvSpPr>
        <p:spPr>
          <a:xfrm>
            <a:off x="3124200" y="6248400"/>
            <a:ext cx="2895600" cy="457200"/>
          </a:xfrm>
        </p:spPr>
        <p:txBody>
          <a:bodyPr/>
          <a:lstStyle>
            <a:lvl1pPr>
              <a:defRPr/>
            </a:lvl1pPr>
          </a:lstStyle>
          <a:p>
            <a:endParaRPr lang="en-US" altLang="ja-JP">
              <a:solidFill>
                <a:srgbClr val="000000"/>
              </a:solidFill>
            </a:endParaRPr>
          </a:p>
        </p:txBody>
      </p:sp>
      <p:sp>
        <p:nvSpPr>
          <p:cNvPr id="8" name="スライド番号プレースホルダ 7"/>
          <p:cNvSpPr>
            <a:spLocks noGrp="1"/>
          </p:cNvSpPr>
          <p:nvPr>
            <p:ph type="sldNum" sz="quarter" idx="12"/>
          </p:nvPr>
        </p:nvSpPr>
        <p:spPr>
          <a:xfrm>
            <a:off x="7010400" y="6400800"/>
            <a:ext cx="2133600" cy="457200"/>
          </a:xfrm>
        </p:spPr>
        <p:txBody>
          <a:bodyPr/>
          <a:lstStyle>
            <a:lvl1pPr>
              <a:defRPr/>
            </a:lvl1pPr>
          </a:lstStyle>
          <a:p>
            <a:fld id="{A08A0F85-7D3A-49AB-9244-1B3B9E98E88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8837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fld id="{05E19F83-ACBB-4C1C-8E3D-915B3379D6AD}" type="datetime1">
              <a:rPr lang="ja-JP" altLang="en-US" smtClean="0">
                <a:solidFill>
                  <a:srgbClr val="000000"/>
                </a:solidFill>
              </a:rPr>
              <a:t>2022/10/7</a:t>
            </a:fld>
            <a:endParaRPr lang="en-US" altLang="ja-JP">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33AF83E2-9D2D-48C8-88BA-0D67AA68B7BF}"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4127628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fld id="{BE2EA719-8A71-48E6-8F72-F1128B66B84C}" type="datetime1">
              <a:rPr lang="ja-JP" altLang="en-US" smtClean="0">
                <a:solidFill>
                  <a:srgbClr val="000000"/>
                </a:solidFill>
              </a:rPr>
              <a:t>2022/10/7</a:t>
            </a:fld>
            <a:endParaRPr lang="en-US" altLang="ja-JP">
              <a:solidFill>
                <a:srgbClr val="000000"/>
              </a:solidFill>
            </a:endParaRPr>
          </a:p>
        </p:txBody>
      </p:sp>
      <p:sp>
        <p:nvSpPr>
          <p:cNvPr id="5" name="フッター プレースホルダ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A0946338-560D-4270-B771-F885FCD4C81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890749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1438" y="1484313"/>
            <a:ext cx="4370387"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594225" y="1484313"/>
            <a:ext cx="4370388" cy="4968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日付プレースホルダ 4"/>
          <p:cNvSpPr>
            <a:spLocks noGrp="1"/>
          </p:cNvSpPr>
          <p:nvPr>
            <p:ph type="dt" sz="half" idx="10"/>
          </p:nvPr>
        </p:nvSpPr>
        <p:spPr/>
        <p:txBody>
          <a:bodyPr/>
          <a:lstStyle>
            <a:lvl1pPr>
              <a:defRPr/>
            </a:lvl1pPr>
          </a:lstStyle>
          <a:p>
            <a:fld id="{9608E739-3549-4E35-A2F5-D766CF5E2E75}" type="datetime1">
              <a:rPr lang="ja-JP" altLang="en-US" smtClean="0">
                <a:solidFill>
                  <a:srgbClr val="000000"/>
                </a:solidFill>
              </a:rPr>
              <a:t>2022/10/7</a:t>
            </a:fld>
            <a:endParaRPr lang="en-US" altLang="ja-JP">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 6"/>
          <p:cNvSpPr>
            <a:spLocks noGrp="1"/>
          </p:cNvSpPr>
          <p:nvPr>
            <p:ph type="sldNum" sz="quarter" idx="12"/>
          </p:nvPr>
        </p:nvSpPr>
        <p:spPr/>
        <p:txBody>
          <a:bodyPr/>
          <a:lstStyle>
            <a:lvl1pPr>
              <a:defRPr sz="1800"/>
            </a:lvl1pPr>
          </a:lstStyle>
          <a:p>
            <a:fld id="{9F846B26-A3EB-4286-8CF9-C5310BA9B2A4}" type="slidenum">
              <a:rPr lang="en-US" altLang="ja-JP" smtClean="0">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4290310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lvl1pPr>
              <a:defRPr/>
            </a:lvl1pPr>
          </a:lstStyle>
          <a:p>
            <a:fld id="{76D75DFA-CBBE-482F-9BE6-70534FAE7FC0}" type="datetime1">
              <a:rPr lang="ja-JP" altLang="en-US" smtClean="0">
                <a:solidFill>
                  <a:srgbClr val="000000"/>
                </a:solidFill>
              </a:rPr>
              <a:t>2022/10/7</a:t>
            </a:fld>
            <a:endParaRPr lang="en-US" altLang="ja-JP">
              <a:solidFill>
                <a:srgbClr val="000000"/>
              </a:solidFill>
            </a:endParaRPr>
          </a:p>
        </p:txBody>
      </p:sp>
      <p:sp>
        <p:nvSpPr>
          <p:cNvPr id="8" name="フッター プレースホルダ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57B03762-EB16-4036-97FC-5F9E776B2FC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156311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p:txBody>
          <a:bodyPr/>
          <a:lstStyle>
            <a:lvl1pPr>
              <a:defRPr/>
            </a:lvl1pPr>
          </a:lstStyle>
          <a:p>
            <a:fld id="{0FBE7838-B013-4A46-AA60-50766CE60562}" type="datetime1">
              <a:rPr lang="ja-JP" altLang="en-US" smtClean="0">
                <a:solidFill>
                  <a:srgbClr val="000000"/>
                </a:solidFill>
              </a:rPr>
              <a:t>2022/10/7</a:t>
            </a:fld>
            <a:endParaRPr lang="en-US" altLang="ja-JP">
              <a:solidFill>
                <a:srgbClr val="000000"/>
              </a:solidFill>
            </a:endParaRPr>
          </a:p>
        </p:txBody>
      </p:sp>
      <p:sp>
        <p:nvSpPr>
          <p:cNvPr id="4" name="フッター プレースホルダ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E1C56A1C-AA0B-4FA9-80C1-8E4E0FDF8F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422354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D5361D10-A815-487B-99C4-DAA7D575477A}" type="datetime1">
              <a:rPr lang="ja-JP" altLang="en-US" smtClean="0">
                <a:solidFill>
                  <a:srgbClr val="000000"/>
                </a:solidFill>
              </a:rPr>
              <a:t>2022/10/7</a:t>
            </a:fld>
            <a:endParaRPr lang="en-US" altLang="ja-JP">
              <a:solidFill>
                <a:srgbClr val="000000"/>
              </a:solidFill>
            </a:endParaRPr>
          </a:p>
        </p:txBody>
      </p:sp>
      <p:sp>
        <p:nvSpPr>
          <p:cNvPr id="3" name="フッター プレースホルダ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70D15610-5F9C-4C87-9369-10510279320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313903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fld id="{E3B56731-EA87-4985-B7E1-E014ADC71ABA}" type="datetime1">
              <a:rPr lang="ja-JP" altLang="en-US" smtClean="0">
                <a:solidFill>
                  <a:srgbClr val="000000"/>
                </a:solidFill>
              </a:rPr>
              <a:t>2022/10/7</a:t>
            </a:fld>
            <a:endParaRPr lang="en-US" altLang="ja-JP">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DE96E4ED-2B5E-4407-955B-0824732685E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531342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p:txBody>
          <a:bodyPr/>
          <a:lstStyle>
            <a:lvl1pPr>
              <a:defRPr/>
            </a:lvl1pPr>
          </a:lstStyle>
          <a:p>
            <a:fld id="{5CD476CE-E777-4DBC-BEB6-848AD930F8EC}" type="datetime1">
              <a:rPr lang="ja-JP" altLang="en-US" smtClean="0">
                <a:solidFill>
                  <a:srgbClr val="000000"/>
                </a:solidFill>
              </a:rPr>
              <a:t>2022/10/7</a:t>
            </a:fld>
            <a:endParaRPr lang="en-US" altLang="ja-JP">
              <a:solidFill>
                <a:srgbClr val="000000"/>
              </a:solidFill>
            </a:endParaRPr>
          </a:p>
        </p:txBody>
      </p:sp>
      <p:sp>
        <p:nvSpPr>
          <p:cNvPr id="6" name="フッター プレースホルダ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2A9B4220-A858-43F0-AB0A-2AD0F2EC690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9715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title"/>
          </p:nvPr>
        </p:nvSpPr>
        <p:spPr bwMode="auto">
          <a:xfrm>
            <a:off x="395288" y="122238"/>
            <a:ext cx="7921625" cy="107473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4100" name="Rectangle 4"/>
          <p:cNvSpPr>
            <a:spLocks noGrp="1" noChangeArrowheads="1"/>
          </p:cNvSpPr>
          <p:nvPr>
            <p:ph type="body" idx="1"/>
          </p:nvPr>
        </p:nvSpPr>
        <p:spPr bwMode="auto">
          <a:xfrm>
            <a:off x="71438" y="1484313"/>
            <a:ext cx="8893175" cy="4968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4101"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000">
                <a:latin typeface="Arial" charset="0"/>
              </a:defRPr>
            </a:lvl1pPr>
          </a:lstStyle>
          <a:p>
            <a:pPr fontAlgn="base">
              <a:spcBef>
                <a:spcPct val="0"/>
              </a:spcBef>
              <a:spcAft>
                <a:spcPct val="0"/>
              </a:spcAft>
            </a:pPr>
            <a:fld id="{B8F962E3-BB56-4EC5-B059-5961E872C924}" type="datetime1">
              <a:rPr lang="ja-JP" altLang="en-US" smtClean="0">
                <a:solidFill>
                  <a:srgbClr val="000000"/>
                </a:solidFill>
              </a:rPr>
              <a:t>2022/10/7</a:t>
            </a:fld>
            <a:endParaRPr lang="en-US" altLang="ja-JP">
              <a:solidFill>
                <a:srgbClr val="000000"/>
              </a:solidFill>
            </a:endParaRPr>
          </a:p>
        </p:txBody>
      </p:sp>
      <p:sp>
        <p:nvSpPr>
          <p:cNvPr id="4102"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000">
                <a:latin typeface="Arial" charset="0"/>
              </a:defRPr>
            </a:lvl1pPr>
          </a:lstStyle>
          <a:p>
            <a:pPr fontAlgn="base">
              <a:spcBef>
                <a:spcPct val="0"/>
              </a:spcBef>
              <a:spcAft>
                <a:spcPct val="0"/>
              </a:spcAft>
            </a:pPr>
            <a:endParaRPr lang="en-US" altLang="ja-JP">
              <a:solidFill>
                <a:srgbClr val="000000"/>
              </a:solidFill>
            </a:endParaRPr>
          </a:p>
        </p:txBody>
      </p:sp>
      <p:sp>
        <p:nvSpPr>
          <p:cNvPr id="4103" name="Rectangle 7"/>
          <p:cNvSpPr>
            <a:spLocks noGrp="1" noChangeArrowheads="1"/>
          </p:cNvSpPr>
          <p:nvPr>
            <p:ph type="sldNum" sz="quarter" idx="4"/>
          </p:nvPr>
        </p:nvSpPr>
        <p:spPr bwMode="auto">
          <a:xfrm>
            <a:off x="7010400" y="64008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800">
                <a:latin typeface="Arial" charset="0"/>
              </a:defRPr>
            </a:lvl1pPr>
          </a:lstStyle>
          <a:p>
            <a:pPr fontAlgn="base">
              <a:spcBef>
                <a:spcPct val="0"/>
              </a:spcBef>
              <a:spcAft>
                <a:spcPct val="0"/>
              </a:spcAft>
            </a:pPr>
            <a:fld id="{E2235A19-E818-4743-9E2E-830F57A959E0}" type="slidenum">
              <a:rPr lang="en-US" altLang="ja-JP" smtClean="0">
                <a:solidFill>
                  <a:srgbClr val="000000"/>
                </a:solidFill>
              </a:rPr>
              <a:pPr fontAlgn="base">
                <a:spcBef>
                  <a:spcPct val="0"/>
                </a:spcBef>
                <a:spcAft>
                  <a:spcPct val="0"/>
                </a:spcAft>
              </a:pPr>
              <a:t>‹#›</a:t>
            </a:fld>
            <a:endParaRPr lang="en-US" altLang="ja-JP" dirty="0">
              <a:solidFill>
                <a:srgbClr val="000000"/>
              </a:solidFill>
            </a:endParaRPr>
          </a:p>
        </p:txBody>
      </p:sp>
      <p:pic>
        <p:nvPicPr>
          <p:cNvPr id="4144" name="Picture 11" descr="CPEHEロゴ"/>
          <p:cNvPicPr>
            <a:picLocks noChangeAspect="1" noChangeArrowheads="1"/>
          </p:cNvPicPr>
          <p:nvPr/>
        </p:nvPicPr>
        <p:blipFill>
          <a:blip r:embed="rId18" cstate="screen">
            <a:extLst>
              <a:ext uri="{28A0092B-C50C-407E-A947-70E740481C1C}">
                <a14:useLocalDpi xmlns:a14="http://schemas.microsoft.com/office/drawing/2010/main"/>
              </a:ext>
            </a:extLst>
          </a:blip>
          <a:srcRect/>
          <a:stretch>
            <a:fillRect/>
          </a:stretch>
        </p:blipFill>
        <p:spPr bwMode="auto">
          <a:xfrm>
            <a:off x="8496300" y="188913"/>
            <a:ext cx="539750" cy="381000"/>
          </a:xfrm>
          <a:prstGeom prst="rect">
            <a:avLst/>
          </a:prstGeom>
          <a:noFill/>
          <a:ln w="9525">
            <a:noFill/>
            <a:miter lim="800000"/>
            <a:headEnd/>
            <a:tailEnd/>
          </a:ln>
        </p:spPr>
      </p:pic>
      <p:sp>
        <p:nvSpPr>
          <p:cNvPr id="4145" name="Line 49"/>
          <p:cNvSpPr>
            <a:spLocks noChangeShapeType="1"/>
          </p:cNvSpPr>
          <p:nvPr/>
        </p:nvSpPr>
        <p:spPr bwMode="auto">
          <a:xfrm>
            <a:off x="323850" y="1341438"/>
            <a:ext cx="8229600" cy="0"/>
          </a:xfrm>
          <a:prstGeom prst="line">
            <a:avLst/>
          </a:prstGeom>
          <a:noFill/>
          <a:ln w="19050">
            <a:solidFill>
              <a:schemeClr val="tx1"/>
            </a:solidFill>
            <a:round/>
            <a:headEnd/>
            <a:tailEnd type="oval" w="med" len="med"/>
          </a:ln>
          <a:effectLst/>
        </p:spPr>
        <p:txBody>
          <a:bodyPr/>
          <a:lstStyle/>
          <a:p>
            <a:pPr fontAlgn="base">
              <a:spcBef>
                <a:spcPct val="0"/>
              </a:spcBef>
              <a:spcAft>
                <a:spcPct val="0"/>
              </a:spcAft>
            </a:pPr>
            <a:endParaRPr lang="ja-JP" altLang="en-US" sz="3200">
              <a:solidFill>
                <a:srgbClr val="000000"/>
              </a:solidFill>
            </a:endParaRPr>
          </a:p>
        </p:txBody>
      </p:sp>
    </p:spTree>
    <p:extLst>
      <p:ext uri="{BB962C8B-B14F-4D97-AF65-F5344CB8AC3E}">
        <p14:creationId xmlns:p14="http://schemas.microsoft.com/office/powerpoint/2010/main" val="4040118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sldNum="0" hdr="0" ftr="0" dt="0"/>
  <p:txStyles>
    <p:titleStyle>
      <a:lvl1pPr algn="l" rtl="0" fontAlgn="base">
        <a:spcBef>
          <a:spcPct val="0"/>
        </a:spcBef>
        <a:spcAft>
          <a:spcPct val="0"/>
        </a:spcAft>
        <a:defRPr kumimoji="1" sz="3600" b="1">
          <a:solidFill>
            <a:schemeClr val="tx2"/>
          </a:solidFill>
          <a:latin typeface="+mj-lt"/>
          <a:ea typeface="+mj-ea"/>
          <a:cs typeface="+mj-cs"/>
        </a:defRPr>
      </a:lvl1pPr>
      <a:lvl2pPr algn="l" rtl="0" fontAlgn="base">
        <a:spcBef>
          <a:spcPct val="0"/>
        </a:spcBef>
        <a:spcAft>
          <a:spcPct val="0"/>
        </a:spcAft>
        <a:defRPr kumimoji="1" sz="3600" b="1">
          <a:solidFill>
            <a:schemeClr val="tx2"/>
          </a:solidFill>
          <a:latin typeface="Tahoma" pitchFamily="34" charset="0"/>
          <a:ea typeface="ＭＳ Ｐゴシック" pitchFamily="50" charset="-128"/>
        </a:defRPr>
      </a:lvl2pPr>
      <a:lvl3pPr algn="l" rtl="0" fontAlgn="base">
        <a:spcBef>
          <a:spcPct val="0"/>
        </a:spcBef>
        <a:spcAft>
          <a:spcPct val="0"/>
        </a:spcAft>
        <a:defRPr kumimoji="1" sz="3600" b="1">
          <a:solidFill>
            <a:schemeClr val="tx2"/>
          </a:solidFill>
          <a:latin typeface="Tahoma" pitchFamily="34" charset="0"/>
          <a:ea typeface="ＭＳ Ｐゴシック" pitchFamily="50" charset="-128"/>
        </a:defRPr>
      </a:lvl3pPr>
      <a:lvl4pPr algn="l" rtl="0" fontAlgn="base">
        <a:spcBef>
          <a:spcPct val="0"/>
        </a:spcBef>
        <a:spcAft>
          <a:spcPct val="0"/>
        </a:spcAft>
        <a:defRPr kumimoji="1" sz="3600" b="1">
          <a:solidFill>
            <a:schemeClr val="tx2"/>
          </a:solidFill>
          <a:latin typeface="Tahoma" pitchFamily="34" charset="0"/>
          <a:ea typeface="ＭＳ Ｐゴシック" pitchFamily="50" charset="-128"/>
        </a:defRPr>
      </a:lvl4pPr>
      <a:lvl5pPr algn="l" rtl="0" fontAlgn="base">
        <a:spcBef>
          <a:spcPct val="0"/>
        </a:spcBef>
        <a:spcAft>
          <a:spcPct val="0"/>
        </a:spcAft>
        <a:defRPr kumimoji="1" sz="3600" b="1">
          <a:solidFill>
            <a:schemeClr val="tx2"/>
          </a:solidFill>
          <a:latin typeface="Tahoma" pitchFamily="34" charset="0"/>
          <a:ea typeface="ＭＳ Ｐゴシック" pitchFamily="50" charset="-128"/>
        </a:defRPr>
      </a:lvl5pPr>
      <a:lvl6pPr marL="457200" algn="l" rtl="0" fontAlgn="base">
        <a:spcBef>
          <a:spcPct val="0"/>
        </a:spcBef>
        <a:spcAft>
          <a:spcPct val="0"/>
        </a:spcAft>
        <a:defRPr kumimoji="1" sz="3600" b="1">
          <a:solidFill>
            <a:schemeClr val="tx2"/>
          </a:solidFill>
          <a:latin typeface="Tahoma" pitchFamily="34" charset="0"/>
          <a:ea typeface="ＭＳ Ｐゴシック" pitchFamily="50" charset="-128"/>
        </a:defRPr>
      </a:lvl6pPr>
      <a:lvl7pPr marL="914400" algn="l" rtl="0" fontAlgn="base">
        <a:spcBef>
          <a:spcPct val="0"/>
        </a:spcBef>
        <a:spcAft>
          <a:spcPct val="0"/>
        </a:spcAft>
        <a:defRPr kumimoji="1" sz="3600" b="1">
          <a:solidFill>
            <a:schemeClr val="tx2"/>
          </a:solidFill>
          <a:latin typeface="Tahoma" pitchFamily="34" charset="0"/>
          <a:ea typeface="ＭＳ Ｐゴシック" pitchFamily="50" charset="-128"/>
        </a:defRPr>
      </a:lvl7pPr>
      <a:lvl8pPr marL="1371600" algn="l" rtl="0" fontAlgn="base">
        <a:spcBef>
          <a:spcPct val="0"/>
        </a:spcBef>
        <a:spcAft>
          <a:spcPct val="0"/>
        </a:spcAft>
        <a:defRPr kumimoji="1" sz="3600" b="1">
          <a:solidFill>
            <a:schemeClr val="tx2"/>
          </a:solidFill>
          <a:latin typeface="Tahoma" pitchFamily="34" charset="0"/>
          <a:ea typeface="ＭＳ Ｐゴシック" pitchFamily="50" charset="-128"/>
        </a:defRPr>
      </a:lvl8pPr>
      <a:lvl9pPr marL="1828800" algn="l" rtl="0" fontAlgn="base">
        <a:spcBef>
          <a:spcPct val="0"/>
        </a:spcBef>
        <a:spcAft>
          <a:spcPct val="0"/>
        </a:spcAft>
        <a:defRPr kumimoji="1" sz="3600" b="1">
          <a:solidFill>
            <a:schemeClr val="tx2"/>
          </a:solidFill>
          <a:latin typeface="Tahoma" pitchFamily="34" charset="0"/>
          <a:ea typeface="ＭＳ Ｐゴシック" pitchFamily="50" charset="-128"/>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kumimoji="1" sz="32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kumimoji="1" sz="2800">
          <a:solidFill>
            <a:schemeClr val="tx1"/>
          </a:solidFill>
          <a:latin typeface="+mn-lt"/>
          <a:ea typeface="+mn-ea"/>
        </a:defRPr>
      </a:lvl2pPr>
      <a:lvl3pPr marL="987425" indent="-293688" algn="l" rtl="0" fontAlgn="base">
        <a:spcBef>
          <a:spcPct val="20000"/>
        </a:spcBef>
        <a:spcAft>
          <a:spcPct val="0"/>
        </a:spcAft>
        <a:buClr>
          <a:schemeClr val="accent1"/>
        </a:buClr>
        <a:buSzPct val="70000"/>
        <a:buFont typeface="Wingdings" pitchFamily="2" charset="2"/>
        <a:buChar char="l"/>
        <a:defRPr kumimoji="1" sz="2400">
          <a:solidFill>
            <a:schemeClr val="tx1"/>
          </a:solidFill>
          <a:latin typeface="+mn-lt"/>
          <a:ea typeface="+mn-ea"/>
        </a:defRPr>
      </a:lvl3pPr>
      <a:lvl4pPr marL="1166813" indent="-177800" algn="l" rtl="0" fontAlgn="base">
        <a:spcBef>
          <a:spcPct val="20000"/>
        </a:spcBef>
        <a:spcAft>
          <a:spcPct val="0"/>
        </a:spcAft>
        <a:buClr>
          <a:schemeClr val="tx2"/>
        </a:buClr>
        <a:buSzPct val="75000"/>
        <a:buFont typeface="Wingdings" pitchFamily="2" charset="2"/>
        <a:buChar char="§"/>
        <a:defRPr kumimoji="1" sz="2000">
          <a:solidFill>
            <a:schemeClr val="tx1"/>
          </a:solidFill>
          <a:latin typeface="+mn-lt"/>
          <a:ea typeface="+mn-ea"/>
        </a:defRPr>
      </a:lvl4pPr>
      <a:lvl5pPr marL="1749425"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mn-ea"/>
        </a:defRPr>
      </a:lvl5pPr>
      <a:lvl6pPr marL="2206625"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mn-ea"/>
        </a:defRPr>
      </a:lvl6pPr>
      <a:lvl7pPr marL="2663825"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mn-ea"/>
        </a:defRPr>
      </a:lvl7pPr>
      <a:lvl8pPr marL="3121025"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mn-ea"/>
        </a:defRPr>
      </a:lvl8pPr>
      <a:lvl9pPr marL="3578225" indent="-315913" algn="l" rtl="0" fontAlgn="base">
        <a:spcBef>
          <a:spcPct val="20000"/>
        </a:spcBef>
        <a:spcAft>
          <a:spcPct val="0"/>
        </a:spcAft>
        <a:buClr>
          <a:schemeClr val="folHlink"/>
        </a:buClr>
        <a:buSzPct val="80000"/>
        <a:buFont typeface="Wingdings" pitchFamily="2" charset="2"/>
        <a:buChar char="§"/>
        <a:defRPr kumimoji="1" sz="2000">
          <a:solidFill>
            <a:schemeClr val="tx1"/>
          </a:solidFill>
          <a:latin typeface="Arial"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3302159" y="2410646"/>
            <a:ext cx="919666" cy="209737"/>
          </a:xfrm>
          <a:prstGeom prst="rect">
            <a:avLst/>
          </a:prstGeom>
        </p:spPr>
        <p:txBody>
          <a:bodyPr wrap="square" lIns="0" tIns="0" rIns="0" bIns="0">
            <a:spAutoFit/>
          </a:bodyPr>
          <a:lstStyle/>
          <a:p>
            <a:pPr defTabSz="844083">
              <a:defRPr/>
            </a:pPr>
            <a:r>
              <a:rPr lang="ja-JP" altLang="en-US" sz="1363" dirty="0">
                <a:solidFill>
                  <a:srgbClr val="0000FF"/>
                </a:solidFill>
                <a:latin typeface="ＭＳ Ｐゴシック" panose="020B0600070205080204" pitchFamily="50" charset="-128"/>
                <a:ea typeface="ＭＳ Ｐゴシック" panose="020B0600070205080204" pitchFamily="50" charset="-128"/>
              </a:rPr>
              <a:t>主張←仮説</a:t>
            </a:r>
          </a:p>
        </p:txBody>
      </p:sp>
      <p:cxnSp>
        <p:nvCxnSpPr>
          <p:cNvPr id="31" name="直線矢印コネクタ 30">
            <a:extLst>
              <a:ext uri="{FF2B5EF4-FFF2-40B4-BE49-F238E27FC236}">
                <a16:creationId xmlns:a16="http://schemas.microsoft.com/office/drawing/2014/main" id="{CC8DEA6D-9D42-EA43-86C2-257CD33EAFBD}"/>
              </a:ext>
            </a:extLst>
          </p:cNvPr>
          <p:cNvCxnSpPr>
            <a:cxnSpLocks/>
          </p:cNvCxnSpPr>
          <p:nvPr/>
        </p:nvCxnSpPr>
        <p:spPr>
          <a:xfrm flipH="1" flipV="1">
            <a:off x="2227030" y="3179448"/>
            <a:ext cx="2484" cy="525300"/>
          </a:xfrm>
          <a:prstGeom prst="straightConnector1">
            <a:avLst/>
          </a:prstGeom>
          <a:ln w="28575">
            <a:solidFill>
              <a:schemeClr val="bg1">
                <a:lumMod val="5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37" name="正方形/長方形 36">
            <a:extLst>
              <a:ext uri="{FF2B5EF4-FFF2-40B4-BE49-F238E27FC236}">
                <a16:creationId xmlns:a16="http://schemas.microsoft.com/office/drawing/2014/main" id="{7CA1B16A-0C37-DE4D-8591-EF39E3FB8EEA}"/>
              </a:ext>
            </a:extLst>
          </p:cNvPr>
          <p:cNvSpPr/>
          <p:nvPr/>
        </p:nvSpPr>
        <p:spPr>
          <a:xfrm>
            <a:off x="1719267" y="3435866"/>
            <a:ext cx="1283685" cy="302070"/>
          </a:xfrm>
          <a:prstGeom prst="rect">
            <a:avLst/>
          </a:prstGeom>
        </p:spPr>
        <p:txBody>
          <a:bodyPr wrap="none">
            <a:spAutoFit/>
          </a:bodyPr>
          <a:lstStyle/>
          <a:p>
            <a:pPr defTabSz="844083">
              <a:defRPr/>
            </a:pPr>
            <a:r>
              <a:rPr lang="ja-JP" altLang="en-US" sz="1363">
                <a:solidFill>
                  <a:srgbClr val="0000FF"/>
                </a:solidFill>
                <a:latin typeface="ＭＳ Ｐゴシック" panose="020B0600070205080204" pitchFamily="50" charset="-128"/>
                <a:ea typeface="ＭＳ Ｐゴシック" panose="020B0600070205080204" pitchFamily="50" charset="-128"/>
              </a:rPr>
              <a:t>論拠</a:t>
            </a:r>
            <a:r>
              <a:rPr lang="ja-JP" altLang="en-US" sz="1363" spc="185">
                <a:solidFill>
                  <a:srgbClr val="0000FF"/>
                </a:solidFill>
                <a:latin typeface="ＭＳ Ｐゴシック" panose="020B0600070205080204" pitchFamily="50" charset="-128"/>
                <a:ea typeface="ＭＳ Ｐゴシック" panose="020B0600070205080204" pitchFamily="50" charset="-128"/>
              </a:rPr>
              <a:t>・</a:t>
            </a:r>
            <a:r>
              <a:rPr lang="ja-JP" altLang="en-US" sz="1363" spc="-85">
                <a:solidFill>
                  <a:srgbClr val="0000FF"/>
                </a:solidFill>
                <a:latin typeface="ＭＳ Ｐゴシック" panose="020B0600070205080204" pitchFamily="50" charset="-128"/>
                <a:ea typeface="ＭＳ Ｐゴシック" panose="020B0600070205080204" pitchFamily="50" charset="-128"/>
              </a:rPr>
              <a:t>理由づけ</a:t>
            </a:r>
            <a:endParaRPr lang="en-US" altLang="ja-JP" sz="1662" spc="-85">
              <a:solidFill>
                <a:srgbClr val="0000FF"/>
              </a:solidFill>
              <a:latin typeface="ＭＳ Ｐゴシック" panose="020B0600070205080204" pitchFamily="50" charset="-128"/>
              <a:ea typeface="ＭＳ Ｐゴシック" panose="020B0600070205080204" pitchFamily="50" charset="-128"/>
            </a:endParaRPr>
          </a:p>
        </p:txBody>
      </p:sp>
      <p:cxnSp>
        <p:nvCxnSpPr>
          <p:cNvPr id="38" name="直線矢印コネクタ 37">
            <a:extLst>
              <a:ext uri="{FF2B5EF4-FFF2-40B4-BE49-F238E27FC236}">
                <a16:creationId xmlns:a16="http://schemas.microsoft.com/office/drawing/2014/main" id="{E5093810-D57C-E34C-B6E3-1793EA7BFFBE}"/>
              </a:ext>
            </a:extLst>
          </p:cNvPr>
          <p:cNvCxnSpPr>
            <a:cxnSpLocks/>
          </p:cNvCxnSpPr>
          <p:nvPr/>
        </p:nvCxnSpPr>
        <p:spPr>
          <a:xfrm>
            <a:off x="1807787" y="3179448"/>
            <a:ext cx="848242" cy="0"/>
          </a:xfrm>
          <a:prstGeom prst="straightConnector1">
            <a:avLst/>
          </a:prstGeom>
          <a:ln w="28575">
            <a:solidFill>
              <a:schemeClr val="bg1">
                <a:lumMod val="5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39" name="正方形/長方形 38">
            <a:extLst>
              <a:ext uri="{FF2B5EF4-FFF2-40B4-BE49-F238E27FC236}">
                <a16:creationId xmlns:a16="http://schemas.microsoft.com/office/drawing/2014/main" id="{6BC8E00F-807B-AE47-8549-AC203FAE24FE}"/>
              </a:ext>
            </a:extLst>
          </p:cNvPr>
          <p:cNvSpPr/>
          <p:nvPr/>
        </p:nvSpPr>
        <p:spPr>
          <a:xfrm>
            <a:off x="266974" y="1981199"/>
            <a:ext cx="1091966" cy="302070"/>
          </a:xfrm>
          <a:prstGeom prst="rect">
            <a:avLst/>
          </a:prstGeom>
        </p:spPr>
        <p:txBody>
          <a:bodyPr wrap="none">
            <a:spAutoFit/>
          </a:bodyPr>
          <a:lstStyle/>
          <a:p>
            <a:pPr defTabSz="844083">
              <a:defRPr/>
            </a:pPr>
            <a:r>
              <a:rPr lang="ja-JP" altLang="en-US" sz="1363">
                <a:solidFill>
                  <a:srgbClr val="0000FF"/>
                </a:solidFill>
                <a:latin typeface="ＭＳ Ｐゴシック" panose="020B0600070205080204" pitchFamily="50" charset="-128"/>
                <a:ea typeface="ＭＳ Ｐゴシック" panose="020B0600070205080204" pitchFamily="50" charset="-128"/>
              </a:rPr>
              <a:t>事実・データ</a:t>
            </a:r>
          </a:p>
        </p:txBody>
      </p:sp>
      <p:cxnSp>
        <p:nvCxnSpPr>
          <p:cNvPr id="45" name="直線矢印コネクタ 44">
            <a:extLst>
              <a:ext uri="{FF2B5EF4-FFF2-40B4-BE49-F238E27FC236}">
                <a16:creationId xmlns:a16="http://schemas.microsoft.com/office/drawing/2014/main" id="{E1858B59-5325-4C6A-B692-D592ECFF4F7B}"/>
              </a:ext>
            </a:extLst>
          </p:cNvPr>
          <p:cNvCxnSpPr>
            <a:cxnSpLocks/>
          </p:cNvCxnSpPr>
          <p:nvPr/>
        </p:nvCxnSpPr>
        <p:spPr>
          <a:xfrm flipH="1" flipV="1">
            <a:off x="6990699" y="2823022"/>
            <a:ext cx="11977" cy="891182"/>
          </a:xfrm>
          <a:prstGeom prst="straightConnector1">
            <a:avLst/>
          </a:prstGeom>
          <a:ln w="28575">
            <a:solidFill>
              <a:schemeClr val="bg1">
                <a:lumMod val="50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8" name="直線矢印コネクタ 47">
            <a:extLst>
              <a:ext uri="{FF2B5EF4-FFF2-40B4-BE49-F238E27FC236}">
                <a16:creationId xmlns:a16="http://schemas.microsoft.com/office/drawing/2014/main" id="{212A507B-4250-41F3-9618-C25DBB72E72C}"/>
              </a:ext>
            </a:extLst>
          </p:cNvPr>
          <p:cNvCxnSpPr>
            <a:cxnSpLocks/>
          </p:cNvCxnSpPr>
          <p:nvPr/>
        </p:nvCxnSpPr>
        <p:spPr>
          <a:xfrm>
            <a:off x="6556536" y="2828502"/>
            <a:ext cx="830769" cy="2981"/>
          </a:xfrm>
          <a:prstGeom prst="straightConnector1">
            <a:avLst/>
          </a:prstGeom>
          <a:ln w="28575">
            <a:solidFill>
              <a:schemeClr val="bg1">
                <a:lumMod val="50000"/>
              </a:schemeClr>
            </a:solidFill>
            <a:headEnd type="arrow" w="lg" len="lg"/>
            <a:tailEnd type="none" w="med" len="med"/>
          </a:ln>
        </p:spPr>
        <p:style>
          <a:lnRef idx="1">
            <a:schemeClr val="accent1"/>
          </a:lnRef>
          <a:fillRef idx="0">
            <a:schemeClr val="accent1"/>
          </a:fillRef>
          <a:effectRef idx="0">
            <a:schemeClr val="accent1"/>
          </a:effectRef>
          <a:fontRef idx="minor">
            <a:schemeClr val="tx1"/>
          </a:fontRef>
        </p:style>
      </p:cxnSp>
      <p:sp>
        <p:nvSpPr>
          <p:cNvPr id="50" name="正方形/長方形 49">
            <a:extLst>
              <a:ext uri="{FF2B5EF4-FFF2-40B4-BE49-F238E27FC236}">
                <a16:creationId xmlns:a16="http://schemas.microsoft.com/office/drawing/2014/main" id="{E4E7B0B9-A797-4E8C-A8F9-1CCBA2F81419}"/>
              </a:ext>
            </a:extLst>
          </p:cNvPr>
          <p:cNvSpPr/>
          <p:nvPr/>
        </p:nvSpPr>
        <p:spPr>
          <a:xfrm>
            <a:off x="3002469" y="334798"/>
            <a:ext cx="2857270" cy="302070"/>
          </a:xfrm>
          <a:prstGeom prst="rect">
            <a:avLst/>
          </a:prstGeom>
        </p:spPr>
        <p:txBody>
          <a:bodyPr wrap="square">
            <a:spAutoFit/>
          </a:bodyPr>
          <a:lstStyle/>
          <a:p>
            <a:pPr defTabSz="844083">
              <a:defRPr/>
            </a:pPr>
            <a:r>
              <a:rPr lang="ja-JP" altLang="en-US" sz="1363" dirty="0">
                <a:solidFill>
                  <a:prstClr val="black"/>
                </a:solidFill>
                <a:latin typeface="ＭＳ Ｐゴシック" panose="020B0600070205080204" pitchFamily="50" charset="-128"/>
                <a:ea typeface="ＭＳ Ｐゴシック" panose="020B0600070205080204" pitchFamily="50" charset="-128"/>
              </a:rPr>
              <a:t>問題（リサーチクエスチョン）</a:t>
            </a:r>
          </a:p>
        </p:txBody>
      </p:sp>
      <p:sp>
        <p:nvSpPr>
          <p:cNvPr id="51" name="正方形/長方形 50">
            <a:extLst>
              <a:ext uri="{FF2B5EF4-FFF2-40B4-BE49-F238E27FC236}">
                <a16:creationId xmlns:a16="http://schemas.microsoft.com/office/drawing/2014/main" id="{6DB2A7E8-9A1D-4550-87C7-ED6D5ADE3DE8}"/>
              </a:ext>
            </a:extLst>
          </p:cNvPr>
          <p:cNvSpPr/>
          <p:nvPr/>
        </p:nvSpPr>
        <p:spPr>
          <a:xfrm>
            <a:off x="7382806" y="1996284"/>
            <a:ext cx="1330910" cy="302070"/>
          </a:xfrm>
          <a:prstGeom prst="rect">
            <a:avLst/>
          </a:prstGeom>
        </p:spPr>
        <p:txBody>
          <a:bodyPr wrap="square">
            <a:spAutoFit/>
          </a:bodyPr>
          <a:lstStyle/>
          <a:p>
            <a:pPr defTabSz="844083">
              <a:defRPr/>
            </a:pPr>
            <a:r>
              <a:rPr lang="ja-JP" altLang="en-US" sz="1363">
                <a:solidFill>
                  <a:srgbClr val="FF0000"/>
                </a:solidFill>
                <a:latin typeface="ＭＳ Ｐゴシック" panose="020B0600070205080204" pitchFamily="50" charset="-128"/>
                <a:ea typeface="ＭＳ Ｐゴシック" panose="020B0600070205080204" pitchFamily="50" charset="-128"/>
              </a:rPr>
              <a:t>事実・データ</a:t>
            </a:r>
          </a:p>
        </p:txBody>
      </p:sp>
      <p:sp>
        <p:nvSpPr>
          <p:cNvPr id="52" name="正方形/長方形 51">
            <a:extLst>
              <a:ext uri="{FF2B5EF4-FFF2-40B4-BE49-F238E27FC236}">
                <a16:creationId xmlns:a16="http://schemas.microsoft.com/office/drawing/2014/main" id="{EB4346C4-12F5-4C78-8DA4-D6EA6574F356}"/>
              </a:ext>
            </a:extLst>
          </p:cNvPr>
          <p:cNvSpPr/>
          <p:nvPr/>
        </p:nvSpPr>
        <p:spPr>
          <a:xfrm>
            <a:off x="6482648" y="3435866"/>
            <a:ext cx="1283685" cy="302070"/>
          </a:xfrm>
          <a:prstGeom prst="rect">
            <a:avLst/>
          </a:prstGeom>
        </p:spPr>
        <p:txBody>
          <a:bodyPr wrap="none">
            <a:spAutoFit/>
          </a:bodyPr>
          <a:lstStyle/>
          <a:p>
            <a:pPr defTabSz="844083">
              <a:defRPr/>
            </a:pPr>
            <a:r>
              <a:rPr lang="ja-JP" altLang="en-US" sz="1363">
                <a:solidFill>
                  <a:srgbClr val="FF0000"/>
                </a:solidFill>
                <a:latin typeface="ＭＳ Ｐゴシック" panose="020B0600070205080204" pitchFamily="50" charset="-128"/>
                <a:ea typeface="ＭＳ Ｐゴシック" panose="020B0600070205080204" pitchFamily="50" charset="-128"/>
              </a:rPr>
              <a:t>論拠</a:t>
            </a:r>
            <a:r>
              <a:rPr lang="ja-JP" altLang="en-US" sz="1363" spc="185">
                <a:solidFill>
                  <a:srgbClr val="FF0000"/>
                </a:solidFill>
                <a:latin typeface="ＭＳ Ｐゴシック" panose="020B0600070205080204" pitchFamily="50" charset="-128"/>
                <a:ea typeface="ＭＳ Ｐゴシック" panose="020B0600070205080204" pitchFamily="50" charset="-128"/>
              </a:rPr>
              <a:t>・</a:t>
            </a:r>
            <a:r>
              <a:rPr lang="ja-JP" altLang="en-US" sz="1363" spc="-85">
                <a:solidFill>
                  <a:srgbClr val="FF0000"/>
                </a:solidFill>
                <a:latin typeface="ＭＳ Ｐゴシック" panose="020B0600070205080204" pitchFamily="50" charset="-128"/>
                <a:ea typeface="ＭＳ Ｐゴシック" panose="020B0600070205080204" pitchFamily="50" charset="-128"/>
              </a:rPr>
              <a:t>理由づけ</a:t>
            </a:r>
            <a:endParaRPr lang="en-US" altLang="ja-JP" sz="1662" spc="-85">
              <a:solidFill>
                <a:srgbClr val="FF0000"/>
              </a:solidFill>
              <a:latin typeface="ＭＳ Ｐゴシック" panose="020B0600070205080204" pitchFamily="50" charset="-128"/>
              <a:ea typeface="ＭＳ Ｐゴシック" panose="020B0600070205080204" pitchFamily="50" charset="-128"/>
            </a:endParaRPr>
          </a:p>
        </p:txBody>
      </p:sp>
      <p:sp>
        <p:nvSpPr>
          <p:cNvPr id="53" name="正方形/長方形 52">
            <a:extLst>
              <a:ext uri="{FF2B5EF4-FFF2-40B4-BE49-F238E27FC236}">
                <a16:creationId xmlns:a16="http://schemas.microsoft.com/office/drawing/2014/main" id="{23F8E456-A73C-4279-8F4D-052A15AFA6D2}"/>
              </a:ext>
            </a:extLst>
          </p:cNvPr>
          <p:cNvSpPr/>
          <p:nvPr/>
        </p:nvSpPr>
        <p:spPr>
          <a:xfrm>
            <a:off x="5339726" y="1910923"/>
            <a:ext cx="2027949" cy="372426"/>
          </a:xfrm>
          <a:prstGeom prst="rect">
            <a:avLst/>
          </a:prstGeom>
        </p:spPr>
        <p:txBody>
          <a:bodyPr wrap="none">
            <a:noAutofit/>
          </a:bodyPr>
          <a:lstStyle/>
          <a:p>
            <a:pPr defTabSz="844083">
              <a:lnSpc>
                <a:spcPts val="1292"/>
              </a:lnSpc>
              <a:defRPr/>
            </a:pPr>
            <a:r>
              <a:rPr lang="ja-JP" altLang="en-US" sz="1363">
                <a:solidFill>
                  <a:srgbClr val="FF0000"/>
                </a:solidFill>
                <a:latin typeface="ＭＳ Ｐゴシック" panose="020B0600070205080204" pitchFamily="50" charset="-128"/>
                <a:ea typeface="ＭＳ Ｐゴシック" panose="020B0600070205080204" pitchFamily="50" charset="-128"/>
              </a:rPr>
              <a:t>対立する主張・</a:t>
            </a:r>
            <a:endParaRPr lang="en-US" altLang="ja-JP" sz="1363">
              <a:solidFill>
                <a:srgbClr val="FF0000"/>
              </a:solidFill>
              <a:latin typeface="ＭＳ Ｐゴシック" panose="020B0600070205080204" pitchFamily="50" charset="-128"/>
              <a:ea typeface="ＭＳ Ｐゴシック" panose="020B0600070205080204" pitchFamily="50" charset="-128"/>
            </a:endParaRPr>
          </a:p>
          <a:p>
            <a:pPr defTabSz="844083">
              <a:lnSpc>
                <a:spcPts val="1292"/>
              </a:lnSpc>
              <a:defRPr/>
            </a:pPr>
            <a:r>
              <a:rPr lang="ja-JP" altLang="en-US" sz="1363">
                <a:solidFill>
                  <a:srgbClr val="FF0000"/>
                </a:solidFill>
                <a:latin typeface="ＭＳ Ｐゴシック" panose="020B0600070205080204" pitchFamily="50" charset="-128"/>
                <a:ea typeface="ＭＳ Ｐゴシック" panose="020B0600070205080204" pitchFamily="50" charset="-128"/>
              </a:rPr>
              <a:t>異なる主張</a:t>
            </a:r>
          </a:p>
        </p:txBody>
      </p:sp>
      <p:cxnSp>
        <p:nvCxnSpPr>
          <p:cNvPr id="56" name="直線矢印コネクタ 55">
            <a:extLst>
              <a:ext uri="{FF2B5EF4-FFF2-40B4-BE49-F238E27FC236}">
                <a16:creationId xmlns:a16="http://schemas.microsoft.com/office/drawing/2014/main" id="{57CFE101-3F8F-473A-8511-5C798B47831C}"/>
              </a:ext>
            </a:extLst>
          </p:cNvPr>
          <p:cNvCxnSpPr>
            <a:cxnSpLocks/>
            <a:stCxn id="67" idx="2"/>
          </p:cNvCxnSpPr>
          <p:nvPr/>
        </p:nvCxnSpPr>
        <p:spPr>
          <a:xfrm>
            <a:off x="4601608" y="1635459"/>
            <a:ext cx="716302" cy="599392"/>
          </a:xfrm>
          <a:prstGeom prst="straightConnector1">
            <a:avLst/>
          </a:prstGeom>
          <a:ln w="28575">
            <a:solidFill>
              <a:schemeClr val="bg1">
                <a:lumMod val="50000"/>
              </a:schemeClr>
            </a:solidFill>
            <a:prstDash val="solid"/>
            <a:tailEnd type="arrow" w="lg" len="lg"/>
          </a:ln>
        </p:spPr>
        <p:style>
          <a:lnRef idx="1">
            <a:schemeClr val="accent1"/>
          </a:lnRef>
          <a:fillRef idx="0">
            <a:schemeClr val="accent1"/>
          </a:fillRef>
          <a:effectRef idx="0">
            <a:schemeClr val="accent1"/>
          </a:effectRef>
          <a:fontRef idx="minor">
            <a:schemeClr val="tx1"/>
          </a:fontRef>
        </p:style>
      </p:cxnSp>
      <p:cxnSp>
        <p:nvCxnSpPr>
          <p:cNvPr id="57" name="直線矢印コネクタ 56">
            <a:extLst>
              <a:ext uri="{FF2B5EF4-FFF2-40B4-BE49-F238E27FC236}">
                <a16:creationId xmlns:a16="http://schemas.microsoft.com/office/drawing/2014/main" id="{B15B47AD-9E92-4F89-8B2C-0B137F316CD3}"/>
              </a:ext>
            </a:extLst>
          </p:cNvPr>
          <p:cNvCxnSpPr>
            <a:cxnSpLocks/>
            <a:stCxn id="67" idx="2"/>
          </p:cNvCxnSpPr>
          <p:nvPr/>
        </p:nvCxnSpPr>
        <p:spPr>
          <a:xfrm flipH="1">
            <a:off x="3778565" y="1635459"/>
            <a:ext cx="823043" cy="694737"/>
          </a:xfrm>
          <a:prstGeom prst="straightConnector1">
            <a:avLst/>
          </a:prstGeom>
          <a:ln w="28575">
            <a:solidFill>
              <a:schemeClr val="bg1">
                <a:lumMod val="50000"/>
              </a:schemeClr>
            </a:solidFill>
            <a:prstDash val="solid"/>
            <a:tailEnd type="arrow" w="lg" len="lg"/>
          </a:ln>
        </p:spPr>
        <p:style>
          <a:lnRef idx="1">
            <a:schemeClr val="accent1"/>
          </a:lnRef>
          <a:fillRef idx="0">
            <a:schemeClr val="accent1"/>
          </a:fillRef>
          <a:effectRef idx="0">
            <a:schemeClr val="accent1"/>
          </a:effectRef>
          <a:fontRef idx="minor">
            <a:schemeClr val="tx1"/>
          </a:fontRef>
        </p:style>
      </p:cxnSp>
      <p:cxnSp>
        <p:nvCxnSpPr>
          <p:cNvPr id="40" name="直線矢印コネクタ 39">
            <a:extLst>
              <a:ext uri="{FF2B5EF4-FFF2-40B4-BE49-F238E27FC236}">
                <a16:creationId xmlns:a16="http://schemas.microsoft.com/office/drawing/2014/main" id="{11A8572C-FAE8-1C42-A982-7F7111237CAA}"/>
              </a:ext>
            </a:extLst>
          </p:cNvPr>
          <p:cNvCxnSpPr>
            <a:cxnSpLocks/>
          </p:cNvCxnSpPr>
          <p:nvPr/>
        </p:nvCxnSpPr>
        <p:spPr>
          <a:xfrm flipV="1">
            <a:off x="4181238" y="2764384"/>
            <a:ext cx="839077" cy="2681"/>
          </a:xfrm>
          <a:prstGeom prst="straightConnector1">
            <a:avLst/>
          </a:prstGeom>
          <a:ln w="28575">
            <a:solidFill>
              <a:schemeClr val="bg1">
                <a:lumMod val="50000"/>
              </a:schemeClr>
            </a:solidFill>
            <a:headEnd type="arrow" w="lg" len="lg"/>
            <a:tailEnd type="arrow" w="lg" len="lg"/>
          </a:ln>
        </p:spPr>
        <p:style>
          <a:lnRef idx="1">
            <a:schemeClr val="accent1"/>
          </a:lnRef>
          <a:fillRef idx="0">
            <a:schemeClr val="accent1"/>
          </a:fillRef>
          <a:effectRef idx="0">
            <a:schemeClr val="accent1"/>
          </a:effectRef>
          <a:fontRef idx="minor">
            <a:schemeClr val="tx1"/>
          </a:fontRef>
        </p:style>
      </p:cxnSp>
      <p:sp>
        <p:nvSpPr>
          <p:cNvPr id="41" name="正方形/長方形 40">
            <a:extLst>
              <a:ext uri="{FF2B5EF4-FFF2-40B4-BE49-F238E27FC236}">
                <a16:creationId xmlns:a16="http://schemas.microsoft.com/office/drawing/2014/main" id="{15B81C60-69ED-854A-913A-4E3762D46D6B}"/>
              </a:ext>
            </a:extLst>
          </p:cNvPr>
          <p:cNvSpPr/>
          <p:nvPr/>
        </p:nvSpPr>
        <p:spPr>
          <a:xfrm>
            <a:off x="3832041" y="3435866"/>
            <a:ext cx="534121" cy="302070"/>
          </a:xfrm>
          <a:prstGeom prst="rect">
            <a:avLst/>
          </a:prstGeom>
        </p:spPr>
        <p:txBody>
          <a:bodyPr wrap="none">
            <a:spAutoFit/>
          </a:bodyPr>
          <a:lstStyle/>
          <a:p>
            <a:pPr defTabSz="844083">
              <a:defRPr/>
            </a:pPr>
            <a:r>
              <a:rPr lang="ja-JP" altLang="en-US" sz="1363">
                <a:solidFill>
                  <a:srgbClr val="00B050"/>
                </a:solidFill>
                <a:latin typeface="ＭＳ Ｐゴシック" panose="020B0600070205080204" pitchFamily="50" charset="-128"/>
                <a:ea typeface="ＭＳ Ｐゴシック" panose="020B0600070205080204" pitchFamily="50" charset="-128"/>
              </a:rPr>
              <a:t>反駁</a:t>
            </a:r>
            <a:endParaRPr lang="en-US" altLang="ja-JP" sz="1363">
              <a:solidFill>
                <a:srgbClr val="00B050"/>
              </a:solidFill>
              <a:latin typeface="ＭＳ Ｐゴシック" panose="020B0600070205080204" pitchFamily="50" charset="-128"/>
              <a:ea typeface="ＭＳ Ｐゴシック" panose="020B0600070205080204" pitchFamily="50" charset="-128"/>
            </a:endParaRPr>
          </a:p>
        </p:txBody>
      </p:sp>
      <p:cxnSp>
        <p:nvCxnSpPr>
          <p:cNvPr id="47" name="直線矢印コネクタ 46">
            <a:extLst>
              <a:ext uri="{FF2B5EF4-FFF2-40B4-BE49-F238E27FC236}">
                <a16:creationId xmlns:a16="http://schemas.microsoft.com/office/drawing/2014/main" id="{41C28ECF-8887-4463-AD38-5DB32B8783FC}"/>
              </a:ext>
            </a:extLst>
          </p:cNvPr>
          <p:cNvCxnSpPr>
            <a:cxnSpLocks/>
          </p:cNvCxnSpPr>
          <p:nvPr/>
        </p:nvCxnSpPr>
        <p:spPr>
          <a:xfrm flipV="1">
            <a:off x="4585967" y="3173832"/>
            <a:ext cx="213688" cy="5937"/>
          </a:xfrm>
          <a:prstGeom prst="straightConnector1">
            <a:avLst/>
          </a:prstGeom>
          <a:ln w="28575">
            <a:solidFill>
              <a:schemeClr val="bg1">
                <a:lumMod val="50000"/>
              </a:schemeClr>
            </a:solidFill>
            <a:tailEnd type="arrow" w="lg" len="lg"/>
          </a:ln>
        </p:spPr>
        <p:style>
          <a:lnRef idx="1">
            <a:schemeClr val="accent1"/>
          </a:lnRef>
          <a:fillRef idx="0">
            <a:schemeClr val="accent1"/>
          </a:fillRef>
          <a:effectRef idx="0">
            <a:schemeClr val="accent1"/>
          </a:effectRef>
          <a:fontRef idx="minor">
            <a:schemeClr val="tx1"/>
          </a:fontRef>
        </p:style>
      </p:cxnSp>
      <p:cxnSp>
        <p:nvCxnSpPr>
          <p:cNvPr id="49" name="直線コネクタ 48">
            <a:extLst>
              <a:ext uri="{FF2B5EF4-FFF2-40B4-BE49-F238E27FC236}">
                <a16:creationId xmlns:a16="http://schemas.microsoft.com/office/drawing/2014/main" id="{6154F513-D406-4945-B967-2902EC35ACE3}"/>
              </a:ext>
            </a:extLst>
          </p:cNvPr>
          <p:cNvCxnSpPr>
            <a:cxnSpLocks/>
          </p:cNvCxnSpPr>
          <p:nvPr/>
        </p:nvCxnSpPr>
        <p:spPr>
          <a:xfrm>
            <a:off x="4588649" y="3168152"/>
            <a:ext cx="0" cy="538579"/>
          </a:xfrm>
          <a:prstGeom prst="line">
            <a:avLst/>
          </a:prstGeom>
          <a:ln w="28575">
            <a:solidFill>
              <a:schemeClr val="bg1">
                <a:lumMod val="50000"/>
              </a:schemeClr>
            </a:solidFill>
            <a:headEnd type="none" w="lg" len="lg"/>
            <a:tailEnd type="none" w="lg" len="lg"/>
          </a:ln>
        </p:spPr>
        <p:style>
          <a:lnRef idx="1">
            <a:schemeClr val="accent1"/>
          </a:lnRef>
          <a:fillRef idx="0">
            <a:schemeClr val="accent1"/>
          </a:fillRef>
          <a:effectRef idx="0">
            <a:schemeClr val="accent1"/>
          </a:effectRef>
          <a:fontRef idx="minor">
            <a:schemeClr val="tx1"/>
          </a:fontRef>
        </p:style>
      </p:cxnSp>
      <p:sp>
        <p:nvSpPr>
          <p:cNvPr id="36" name="正方形/長方形 35">
            <a:extLst>
              <a:ext uri="{FF2B5EF4-FFF2-40B4-BE49-F238E27FC236}">
                <a16:creationId xmlns:a16="http://schemas.microsoft.com/office/drawing/2014/main" id="{24CB0184-70FA-48FD-B078-7DC10540E45E}"/>
              </a:ext>
            </a:extLst>
          </p:cNvPr>
          <p:cNvSpPr/>
          <p:nvPr/>
        </p:nvSpPr>
        <p:spPr>
          <a:xfrm>
            <a:off x="175491" y="1784727"/>
            <a:ext cx="4231678" cy="3168564"/>
          </a:xfrm>
          <a:prstGeom prst="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844083">
              <a:defRPr/>
            </a:pPr>
            <a:endParaRPr lang="ja-JP" altLang="en-US" sz="3408" kern="10">
              <a:solidFill>
                <a:srgbClr val="FFFFFF"/>
              </a:solidFill>
              <a:latin typeface="メイリオ"/>
              <a:ea typeface="メイリオ"/>
              <a:cs typeface="メイリオ"/>
            </a:endParaRPr>
          </a:p>
        </p:txBody>
      </p:sp>
      <p:sp>
        <p:nvSpPr>
          <p:cNvPr id="61" name="正方形/長方形 60">
            <a:extLst>
              <a:ext uri="{FF2B5EF4-FFF2-40B4-BE49-F238E27FC236}">
                <a16:creationId xmlns:a16="http://schemas.microsoft.com/office/drawing/2014/main" id="{4F7B4AD7-1419-4AA9-95F3-85526937ED28}"/>
              </a:ext>
            </a:extLst>
          </p:cNvPr>
          <p:cNvSpPr/>
          <p:nvPr/>
        </p:nvSpPr>
        <p:spPr>
          <a:xfrm>
            <a:off x="4810413" y="1788648"/>
            <a:ext cx="4195519" cy="316262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defTabSz="844083">
              <a:defRPr/>
            </a:pPr>
            <a:endParaRPr lang="ja-JP" altLang="en-US" sz="3408" kern="10">
              <a:solidFill>
                <a:srgbClr val="FFFFFF"/>
              </a:solidFill>
              <a:latin typeface="メイリオ"/>
              <a:ea typeface="メイリオ"/>
              <a:cs typeface="メイリオ"/>
            </a:endParaRPr>
          </a:p>
        </p:txBody>
      </p:sp>
      <p:sp>
        <p:nvSpPr>
          <p:cNvPr id="3" name="テキスト ボックス 2">
            <a:extLst>
              <a:ext uri="{FF2B5EF4-FFF2-40B4-BE49-F238E27FC236}">
                <a16:creationId xmlns:a16="http://schemas.microsoft.com/office/drawing/2014/main" id="{BE7B3563-8083-4A8F-B09C-C9857D4D42AF}"/>
              </a:ext>
            </a:extLst>
          </p:cNvPr>
          <p:cNvSpPr txBox="1"/>
          <p:nvPr/>
        </p:nvSpPr>
        <p:spPr>
          <a:xfrm>
            <a:off x="2656029" y="2680224"/>
            <a:ext cx="1513834" cy="765089"/>
          </a:xfrm>
          <a:prstGeom prst="rect">
            <a:avLst/>
          </a:prstGeom>
          <a:noFill/>
          <a:ln w="28575">
            <a:solidFill>
              <a:srgbClr val="0000CC"/>
            </a:solidFill>
          </a:ln>
        </p:spPr>
        <p:txBody>
          <a:bodyPr wrap="square" lIns="66462" tIns="33231" rIns="33231" bIns="0" rtlCol="0" anchor="ctr" anchorCtr="0">
            <a:normAutofit/>
          </a:bodyPr>
          <a:lstStyle/>
          <a:p>
            <a:endParaRPr lang="ja-JP" altLang="en-US" sz="1477"/>
          </a:p>
        </p:txBody>
      </p:sp>
      <p:sp>
        <p:nvSpPr>
          <p:cNvPr id="54" name="テキスト ボックス 53">
            <a:extLst>
              <a:ext uri="{FF2B5EF4-FFF2-40B4-BE49-F238E27FC236}">
                <a16:creationId xmlns:a16="http://schemas.microsoft.com/office/drawing/2014/main" id="{C6301F80-DA18-494B-8F33-7712E6302784}"/>
              </a:ext>
            </a:extLst>
          </p:cNvPr>
          <p:cNvSpPr txBox="1"/>
          <p:nvPr/>
        </p:nvSpPr>
        <p:spPr>
          <a:xfrm>
            <a:off x="293953" y="2290133"/>
            <a:ext cx="1513834" cy="1156431"/>
          </a:xfrm>
          <a:prstGeom prst="rect">
            <a:avLst/>
          </a:prstGeom>
          <a:noFill/>
          <a:ln w="28575">
            <a:solidFill>
              <a:srgbClr val="0000CC"/>
            </a:solidFill>
          </a:ln>
        </p:spPr>
        <p:txBody>
          <a:bodyPr wrap="square" lIns="66462" tIns="33231" rIns="33231" bIns="0" rtlCol="0" anchor="ctr" anchorCtr="0">
            <a:normAutofit/>
          </a:bodyPr>
          <a:lstStyle/>
          <a:p>
            <a:endParaRPr lang="ja-JP" altLang="en-US" sz="1477"/>
          </a:p>
        </p:txBody>
      </p:sp>
      <p:sp>
        <p:nvSpPr>
          <p:cNvPr id="55" name="テキスト ボックス 54">
            <a:extLst>
              <a:ext uri="{FF2B5EF4-FFF2-40B4-BE49-F238E27FC236}">
                <a16:creationId xmlns:a16="http://schemas.microsoft.com/office/drawing/2014/main" id="{86DB9D7D-A4F5-4243-AD58-E508EC82FAFB}"/>
              </a:ext>
            </a:extLst>
          </p:cNvPr>
          <p:cNvSpPr txBox="1"/>
          <p:nvPr/>
        </p:nvSpPr>
        <p:spPr>
          <a:xfrm>
            <a:off x="5030485" y="2290133"/>
            <a:ext cx="1513834" cy="1155430"/>
          </a:xfrm>
          <a:prstGeom prst="rect">
            <a:avLst/>
          </a:prstGeom>
          <a:noFill/>
          <a:ln w="28575">
            <a:solidFill>
              <a:srgbClr val="FF0000"/>
            </a:solidFill>
          </a:ln>
        </p:spPr>
        <p:txBody>
          <a:bodyPr wrap="square" lIns="66462" tIns="33231" rIns="33231" bIns="0" rtlCol="0" anchor="ctr" anchorCtr="0">
            <a:normAutofit/>
          </a:bodyPr>
          <a:lstStyle/>
          <a:p>
            <a:endParaRPr lang="ja-JP" altLang="en-US" sz="1477"/>
          </a:p>
        </p:txBody>
      </p:sp>
      <p:sp>
        <p:nvSpPr>
          <p:cNvPr id="58" name="テキスト ボックス 57">
            <a:extLst>
              <a:ext uri="{FF2B5EF4-FFF2-40B4-BE49-F238E27FC236}">
                <a16:creationId xmlns:a16="http://schemas.microsoft.com/office/drawing/2014/main" id="{6523F3A0-9EE9-4D74-BCBB-A932E94F5A54}"/>
              </a:ext>
            </a:extLst>
          </p:cNvPr>
          <p:cNvSpPr txBox="1"/>
          <p:nvPr/>
        </p:nvSpPr>
        <p:spPr>
          <a:xfrm>
            <a:off x="7392561" y="2290133"/>
            <a:ext cx="1513834" cy="1155430"/>
          </a:xfrm>
          <a:prstGeom prst="rect">
            <a:avLst/>
          </a:prstGeom>
          <a:noFill/>
          <a:ln w="28575">
            <a:solidFill>
              <a:srgbClr val="FF0000"/>
            </a:solidFill>
          </a:ln>
        </p:spPr>
        <p:txBody>
          <a:bodyPr wrap="square" lIns="66462" tIns="33231" rIns="33231" bIns="0" rtlCol="0" anchor="ctr" anchorCtr="0">
            <a:normAutofit/>
          </a:bodyPr>
          <a:lstStyle/>
          <a:p>
            <a:endParaRPr lang="ja-JP" altLang="en-US" sz="1477"/>
          </a:p>
        </p:txBody>
      </p:sp>
      <p:sp>
        <p:nvSpPr>
          <p:cNvPr id="59" name="テキスト ボックス 58">
            <a:extLst>
              <a:ext uri="{FF2B5EF4-FFF2-40B4-BE49-F238E27FC236}">
                <a16:creationId xmlns:a16="http://schemas.microsoft.com/office/drawing/2014/main" id="{4A99B5CA-07AE-4AE7-BB31-49A22B50897B}"/>
              </a:ext>
            </a:extLst>
          </p:cNvPr>
          <p:cNvSpPr txBox="1"/>
          <p:nvPr/>
        </p:nvSpPr>
        <p:spPr>
          <a:xfrm>
            <a:off x="1411397" y="3706503"/>
            <a:ext cx="1665218" cy="1155430"/>
          </a:xfrm>
          <a:prstGeom prst="rect">
            <a:avLst/>
          </a:prstGeom>
          <a:noFill/>
          <a:ln w="28575">
            <a:solidFill>
              <a:srgbClr val="0000CC"/>
            </a:solidFill>
          </a:ln>
        </p:spPr>
        <p:txBody>
          <a:bodyPr wrap="square" lIns="66462" tIns="33231" rIns="33231" bIns="0" rtlCol="0" anchor="ctr" anchorCtr="0">
            <a:normAutofit/>
          </a:bodyPr>
          <a:lstStyle/>
          <a:p>
            <a:endParaRPr lang="ja-JP" altLang="en-US" sz="1477" dirty="0"/>
          </a:p>
        </p:txBody>
      </p:sp>
      <p:sp>
        <p:nvSpPr>
          <p:cNvPr id="65" name="テキスト ボックス 64">
            <a:extLst>
              <a:ext uri="{FF2B5EF4-FFF2-40B4-BE49-F238E27FC236}">
                <a16:creationId xmlns:a16="http://schemas.microsoft.com/office/drawing/2014/main" id="{5F187DB9-A17A-41E8-8DB6-FF439FAC2DCE}"/>
              </a:ext>
            </a:extLst>
          </p:cNvPr>
          <p:cNvSpPr txBox="1"/>
          <p:nvPr/>
        </p:nvSpPr>
        <p:spPr>
          <a:xfrm>
            <a:off x="3732661" y="3706503"/>
            <a:ext cx="1665218" cy="1155430"/>
          </a:xfrm>
          <a:prstGeom prst="rect">
            <a:avLst/>
          </a:prstGeom>
          <a:solidFill>
            <a:srgbClr val="FFFFFF">
              <a:alpha val="89804"/>
            </a:srgbClr>
          </a:solidFill>
          <a:ln w="28575">
            <a:solidFill>
              <a:srgbClr val="00B050"/>
            </a:solidFill>
          </a:ln>
        </p:spPr>
        <p:txBody>
          <a:bodyPr wrap="square" lIns="66462" tIns="33231" rIns="33231" bIns="0" rtlCol="0" anchor="ctr" anchorCtr="0">
            <a:normAutofit/>
          </a:bodyPr>
          <a:lstStyle/>
          <a:p>
            <a:endParaRPr lang="ja-JP" altLang="en-US" sz="1477"/>
          </a:p>
        </p:txBody>
      </p:sp>
      <p:sp>
        <p:nvSpPr>
          <p:cNvPr id="66" name="テキスト ボックス 65">
            <a:extLst>
              <a:ext uri="{FF2B5EF4-FFF2-40B4-BE49-F238E27FC236}">
                <a16:creationId xmlns:a16="http://schemas.microsoft.com/office/drawing/2014/main" id="{E2E88908-F8B1-4D39-A763-08AE55609FD7}"/>
              </a:ext>
            </a:extLst>
          </p:cNvPr>
          <p:cNvSpPr txBox="1"/>
          <p:nvPr/>
        </p:nvSpPr>
        <p:spPr>
          <a:xfrm>
            <a:off x="6159380" y="3706503"/>
            <a:ext cx="1665218" cy="1155430"/>
          </a:xfrm>
          <a:prstGeom prst="rect">
            <a:avLst/>
          </a:prstGeom>
          <a:noFill/>
          <a:ln w="28575">
            <a:solidFill>
              <a:srgbClr val="FF0000"/>
            </a:solidFill>
          </a:ln>
        </p:spPr>
        <p:txBody>
          <a:bodyPr wrap="square" lIns="66462" tIns="33231" rIns="33231" bIns="0" rtlCol="0" anchor="ctr" anchorCtr="0">
            <a:normAutofit/>
          </a:bodyPr>
          <a:lstStyle/>
          <a:p>
            <a:endParaRPr lang="ja-JP" altLang="en-US" sz="1477"/>
          </a:p>
        </p:txBody>
      </p:sp>
      <p:sp>
        <p:nvSpPr>
          <p:cNvPr id="67" name="テキスト ボックス 66">
            <a:extLst>
              <a:ext uri="{FF2B5EF4-FFF2-40B4-BE49-F238E27FC236}">
                <a16:creationId xmlns:a16="http://schemas.microsoft.com/office/drawing/2014/main" id="{7E04A521-5BAC-4325-B1B2-6214C8988B97}"/>
              </a:ext>
            </a:extLst>
          </p:cNvPr>
          <p:cNvSpPr txBox="1"/>
          <p:nvPr/>
        </p:nvSpPr>
        <p:spPr>
          <a:xfrm>
            <a:off x="3031927" y="626926"/>
            <a:ext cx="3139361" cy="1008533"/>
          </a:xfrm>
          <a:prstGeom prst="rect">
            <a:avLst/>
          </a:prstGeom>
          <a:noFill/>
          <a:ln w="28575">
            <a:solidFill>
              <a:schemeClr val="bg1">
                <a:lumMod val="50000"/>
              </a:schemeClr>
            </a:solidFill>
          </a:ln>
        </p:spPr>
        <p:txBody>
          <a:bodyPr wrap="square" lIns="99692" tIns="99692" rIns="33231" bIns="0" rtlCol="0">
            <a:normAutofit fontScale="92500" lnSpcReduction="10000"/>
          </a:bodyPr>
          <a:lstStyle/>
          <a:p>
            <a:r>
              <a:rPr lang="ja-JP" altLang="en-US" sz="1600"/>
              <a:t>大学ではミスコンの代わりにどのようなコンテストを実施すればよいだろうか？（そもそも大学では人を順位づけるコンテストをやめるべきか？）</a:t>
            </a:r>
          </a:p>
        </p:txBody>
      </p:sp>
      <p:sp>
        <p:nvSpPr>
          <p:cNvPr id="42" name="正方形/長方形 41">
            <a:extLst>
              <a:ext uri="{FF2B5EF4-FFF2-40B4-BE49-F238E27FC236}">
                <a16:creationId xmlns:a16="http://schemas.microsoft.com/office/drawing/2014/main" id="{DCA83926-4A16-40AB-8AC5-7D753EA1BD50}"/>
              </a:ext>
            </a:extLst>
          </p:cNvPr>
          <p:cNvSpPr/>
          <p:nvPr/>
        </p:nvSpPr>
        <p:spPr>
          <a:xfrm>
            <a:off x="4146386" y="4957785"/>
            <a:ext cx="1031250" cy="272476"/>
          </a:xfrm>
          <a:prstGeom prst="rect">
            <a:avLst/>
          </a:prstGeom>
        </p:spPr>
        <p:txBody>
          <a:bodyPr wrap="square">
            <a:noAutofit/>
          </a:bodyPr>
          <a:lstStyle/>
          <a:p>
            <a:pPr algn="ctr" defTabSz="844083">
              <a:defRPr/>
            </a:pPr>
            <a:r>
              <a:rPr lang="ja-JP" altLang="en-US" sz="1363">
                <a:solidFill>
                  <a:prstClr val="black"/>
                </a:solidFill>
                <a:latin typeface="ＭＳ Ｐゴシック" panose="020B0600070205080204" pitchFamily="50" charset="-128"/>
                <a:ea typeface="ＭＳ Ｐゴシック" panose="020B0600070205080204" pitchFamily="50" charset="-128"/>
              </a:rPr>
              <a:t>結</a:t>
            </a:r>
            <a:r>
              <a:rPr lang="ja-JP" altLang="en-US" sz="1363" spc="277">
                <a:solidFill>
                  <a:prstClr val="black"/>
                </a:solidFill>
                <a:latin typeface="ＭＳ Ｐゴシック" panose="020B0600070205080204" pitchFamily="50" charset="-128"/>
                <a:ea typeface="ＭＳ Ｐゴシック" panose="020B0600070205080204" pitchFamily="50" charset="-128"/>
              </a:rPr>
              <a:t>論</a:t>
            </a:r>
            <a:r>
              <a:rPr lang="ja-JP" altLang="en-US" sz="1363">
                <a:solidFill>
                  <a:prstClr val="black"/>
                </a:solidFill>
                <a:latin typeface="ＭＳ Ｐゴシック" panose="020B0600070205080204" pitchFamily="50" charset="-128"/>
                <a:ea typeface="ＭＳ Ｐゴシック" panose="020B0600070205080204" pitchFamily="50" charset="-128"/>
              </a:rPr>
              <a:t>・提言</a:t>
            </a:r>
          </a:p>
        </p:txBody>
      </p:sp>
      <p:sp>
        <p:nvSpPr>
          <p:cNvPr id="64" name="テキスト ボックス 63">
            <a:extLst>
              <a:ext uri="{FF2B5EF4-FFF2-40B4-BE49-F238E27FC236}">
                <a16:creationId xmlns:a16="http://schemas.microsoft.com/office/drawing/2014/main" id="{8EBE0298-E3E1-6E44-9BC2-AD9BA570FA9B}"/>
              </a:ext>
            </a:extLst>
          </p:cNvPr>
          <p:cNvSpPr txBox="1"/>
          <p:nvPr/>
        </p:nvSpPr>
        <p:spPr>
          <a:xfrm>
            <a:off x="1866522" y="1845968"/>
            <a:ext cx="1331322" cy="780963"/>
          </a:xfrm>
          <a:prstGeom prst="rect">
            <a:avLst/>
          </a:prstGeom>
          <a:noFill/>
          <a:ln w="28575">
            <a:solidFill>
              <a:srgbClr val="0000CC"/>
            </a:solidFill>
          </a:ln>
        </p:spPr>
        <p:txBody>
          <a:bodyPr wrap="square" lIns="66462" tIns="33231" rIns="33231" bIns="0" rtlCol="0">
            <a:normAutofit fontScale="55000" lnSpcReduction="20000"/>
          </a:bodyPr>
          <a:lstStyle/>
          <a:p>
            <a:r>
              <a:rPr lang="ja-JP" altLang="en-US" sz="1477"/>
              <a:t>手続き：半構造化インタビュー</a:t>
            </a:r>
            <a:endParaRPr lang="en-US" altLang="ja-JP" sz="1477" dirty="0"/>
          </a:p>
          <a:p>
            <a:r>
              <a:rPr lang="ja-JP" altLang="en-US" sz="1477"/>
              <a:t>対象：荒尾さん（元ソフィコン実行委員長）</a:t>
            </a:r>
            <a:endParaRPr lang="en-US" altLang="ja-JP" sz="1477" dirty="0"/>
          </a:p>
          <a:p>
            <a:r>
              <a:rPr lang="ja-JP" altLang="en-US" sz="1477"/>
              <a:t>項目：コンテスト改革のきっかけ、周りからの批判への応答など</a:t>
            </a:r>
          </a:p>
        </p:txBody>
      </p:sp>
      <p:sp>
        <p:nvSpPr>
          <p:cNvPr id="68" name="正方形/長方形 67">
            <a:extLst>
              <a:ext uri="{FF2B5EF4-FFF2-40B4-BE49-F238E27FC236}">
                <a16:creationId xmlns:a16="http://schemas.microsoft.com/office/drawing/2014/main" id="{F2559B28-1391-E547-A9B4-492CF9546A46}"/>
              </a:ext>
            </a:extLst>
          </p:cNvPr>
          <p:cNvSpPr/>
          <p:nvPr/>
        </p:nvSpPr>
        <p:spPr>
          <a:xfrm>
            <a:off x="1399355" y="1774625"/>
            <a:ext cx="534121" cy="302070"/>
          </a:xfrm>
          <a:prstGeom prst="rect">
            <a:avLst/>
          </a:prstGeom>
        </p:spPr>
        <p:txBody>
          <a:bodyPr wrap="none">
            <a:spAutoFit/>
          </a:bodyPr>
          <a:lstStyle/>
          <a:p>
            <a:pPr defTabSz="844083">
              <a:defRPr/>
            </a:pPr>
            <a:r>
              <a:rPr lang="ja-JP" altLang="en-US" sz="1363">
                <a:solidFill>
                  <a:srgbClr val="0000FF"/>
                </a:solidFill>
                <a:latin typeface="ＭＳ Ｐゴシック" panose="020B0600070205080204" pitchFamily="50" charset="-128"/>
                <a:ea typeface="ＭＳ Ｐゴシック" panose="020B0600070205080204" pitchFamily="50" charset="-128"/>
              </a:rPr>
              <a:t>方法</a:t>
            </a:r>
          </a:p>
        </p:txBody>
      </p:sp>
      <p:cxnSp>
        <p:nvCxnSpPr>
          <p:cNvPr id="69" name="直線矢印コネクタ 68">
            <a:extLst>
              <a:ext uri="{FF2B5EF4-FFF2-40B4-BE49-F238E27FC236}">
                <a16:creationId xmlns:a16="http://schemas.microsoft.com/office/drawing/2014/main" id="{C32F6559-AFA5-6641-92F7-752C18B2660A}"/>
              </a:ext>
            </a:extLst>
          </p:cNvPr>
          <p:cNvCxnSpPr>
            <a:cxnSpLocks/>
          </p:cNvCxnSpPr>
          <p:nvPr/>
        </p:nvCxnSpPr>
        <p:spPr>
          <a:xfrm>
            <a:off x="2227030" y="2680224"/>
            <a:ext cx="0" cy="264223"/>
          </a:xfrm>
          <a:prstGeom prst="straightConnector1">
            <a:avLst/>
          </a:prstGeom>
          <a:ln w="28575">
            <a:solidFill>
              <a:schemeClr val="bg1">
                <a:lumMod val="50000"/>
              </a:schemeClr>
            </a:solidFill>
            <a:prstDash val="dash"/>
            <a:tailEnd type="arrow" w="lg" len="lg"/>
          </a:ln>
        </p:spPr>
        <p:style>
          <a:lnRef idx="1">
            <a:schemeClr val="accent1"/>
          </a:lnRef>
          <a:fillRef idx="0">
            <a:schemeClr val="accent1"/>
          </a:fillRef>
          <a:effectRef idx="0">
            <a:schemeClr val="accent1"/>
          </a:effectRef>
          <a:fontRef idx="minor">
            <a:schemeClr val="tx1"/>
          </a:fontRef>
        </p:style>
      </p:cxnSp>
      <p:cxnSp>
        <p:nvCxnSpPr>
          <p:cNvPr id="72" name="直線矢印コネクタ 71">
            <a:extLst>
              <a:ext uri="{FF2B5EF4-FFF2-40B4-BE49-F238E27FC236}">
                <a16:creationId xmlns:a16="http://schemas.microsoft.com/office/drawing/2014/main" id="{6CD45406-D44E-4A04-8B67-FEF919BE44F6}"/>
              </a:ext>
            </a:extLst>
          </p:cNvPr>
          <p:cNvCxnSpPr>
            <a:cxnSpLocks/>
          </p:cNvCxnSpPr>
          <p:nvPr/>
        </p:nvCxnSpPr>
        <p:spPr>
          <a:xfrm>
            <a:off x="2206843" y="5832162"/>
            <a:ext cx="664615" cy="0"/>
          </a:xfrm>
          <a:prstGeom prst="straightConnector1">
            <a:avLst/>
          </a:prstGeom>
          <a:ln w="38100">
            <a:solidFill>
              <a:srgbClr val="0000FF"/>
            </a:solidFill>
            <a:tailEnd type="arrow" w="lg" len="lg"/>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D391FDDC-B6D5-493E-A0E6-40ED7D427C06}"/>
              </a:ext>
            </a:extLst>
          </p:cNvPr>
          <p:cNvCxnSpPr>
            <a:cxnSpLocks/>
          </p:cNvCxnSpPr>
          <p:nvPr/>
        </p:nvCxnSpPr>
        <p:spPr>
          <a:xfrm>
            <a:off x="2215829" y="4944048"/>
            <a:ext cx="0" cy="897231"/>
          </a:xfrm>
          <a:prstGeom prst="line">
            <a:avLst/>
          </a:prstGeom>
          <a:ln w="38100">
            <a:solidFill>
              <a:srgbClr val="0000FF"/>
            </a:solidFill>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74" name="直線コネクタ 73">
            <a:extLst>
              <a:ext uri="{FF2B5EF4-FFF2-40B4-BE49-F238E27FC236}">
                <a16:creationId xmlns:a16="http://schemas.microsoft.com/office/drawing/2014/main" id="{840AB9DB-B46A-4890-8B52-4075C44763C4}"/>
              </a:ext>
            </a:extLst>
          </p:cNvPr>
          <p:cNvCxnSpPr>
            <a:cxnSpLocks/>
          </p:cNvCxnSpPr>
          <p:nvPr/>
        </p:nvCxnSpPr>
        <p:spPr>
          <a:xfrm>
            <a:off x="7008754" y="4938314"/>
            <a:ext cx="0" cy="897231"/>
          </a:xfrm>
          <a:prstGeom prst="line">
            <a:avLst/>
          </a:prstGeom>
          <a:ln w="38100">
            <a:solidFill>
              <a:srgbClr val="FF0000"/>
            </a:solidFill>
            <a:prstDash val="sysDash"/>
            <a:headEnd type="none" w="lg" len="lg"/>
            <a:tailEnd type="none" w="lg" len="lg"/>
          </a:ln>
        </p:spPr>
        <p:style>
          <a:lnRef idx="1">
            <a:schemeClr val="accent1"/>
          </a:lnRef>
          <a:fillRef idx="0">
            <a:schemeClr val="accent1"/>
          </a:fillRef>
          <a:effectRef idx="0">
            <a:schemeClr val="accent1"/>
          </a:effectRef>
          <a:fontRef idx="minor">
            <a:schemeClr val="tx1"/>
          </a:fontRef>
        </p:style>
      </p:cxnSp>
      <p:cxnSp>
        <p:nvCxnSpPr>
          <p:cNvPr id="75" name="直線矢印コネクタ 74">
            <a:extLst>
              <a:ext uri="{FF2B5EF4-FFF2-40B4-BE49-F238E27FC236}">
                <a16:creationId xmlns:a16="http://schemas.microsoft.com/office/drawing/2014/main" id="{F375BDFC-D0F5-47B6-B7BF-C44EEDF73963}"/>
              </a:ext>
            </a:extLst>
          </p:cNvPr>
          <p:cNvCxnSpPr>
            <a:cxnSpLocks/>
          </p:cNvCxnSpPr>
          <p:nvPr/>
        </p:nvCxnSpPr>
        <p:spPr>
          <a:xfrm>
            <a:off x="6360725" y="5832162"/>
            <a:ext cx="664615" cy="0"/>
          </a:xfrm>
          <a:prstGeom prst="straightConnector1">
            <a:avLst/>
          </a:prstGeom>
          <a:ln w="38100">
            <a:solidFill>
              <a:srgbClr val="FF0000"/>
            </a:solidFill>
            <a:prstDash val="sysDash"/>
            <a:headEnd type="arrow" w="lg" len="lg"/>
            <a:tailEnd type="none" w="lg" len="lg"/>
          </a:ln>
        </p:spPr>
        <p:style>
          <a:lnRef idx="1">
            <a:schemeClr val="accent1"/>
          </a:lnRef>
          <a:fillRef idx="0">
            <a:schemeClr val="accent1"/>
          </a:fillRef>
          <a:effectRef idx="0">
            <a:schemeClr val="accent1"/>
          </a:effectRef>
          <a:fontRef idx="minor">
            <a:schemeClr val="tx1"/>
          </a:fontRef>
        </p:style>
      </p:cxnSp>
      <p:sp>
        <p:nvSpPr>
          <p:cNvPr id="76" name="テキスト ボックス 75">
            <a:extLst>
              <a:ext uri="{FF2B5EF4-FFF2-40B4-BE49-F238E27FC236}">
                <a16:creationId xmlns:a16="http://schemas.microsoft.com/office/drawing/2014/main" id="{7341BE10-8706-4BEA-B2AD-3137C53CBBF7}"/>
              </a:ext>
            </a:extLst>
          </p:cNvPr>
          <p:cNvSpPr txBox="1"/>
          <p:nvPr/>
        </p:nvSpPr>
        <p:spPr>
          <a:xfrm>
            <a:off x="2885209" y="5233145"/>
            <a:ext cx="3453296" cy="1251327"/>
          </a:xfrm>
          <a:prstGeom prst="rect">
            <a:avLst/>
          </a:prstGeom>
          <a:noFill/>
          <a:ln w="28575">
            <a:solidFill>
              <a:schemeClr val="bg1">
                <a:lumMod val="50000"/>
              </a:schemeClr>
            </a:solidFill>
          </a:ln>
        </p:spPr>
        <p:txBody>
          <a:bodyPr wrap="square" lIns="99692" tIns="99692" rIns="33231" bIns="0" rtlCol="0" anchor="ctr" anchorCtr="0">
            <a:normAutofit/>
          </a:bodyPr>
          <a:lstStyle>
            <a:defPPr>
              <a:defRPr lang="ja-JP"/>
            </a:defPPr>
            <a:lvl1pPr marR="0" lvl="0" indent="0" fontAlgn="auto">
              <a:lnSpc>
                <a:spcPct val="100000"/>
              </a:lnSpc>
              <a:spcBef>
                <a:spcPts val="0"/>
              </a:spcBef>
              <a:spcAft>
                <a:spcPts val="0"/>
              </a:spcAft>
              <a:buClrTx/>
              <a:buSzTx/>
              <a:buFontTx/>
              <a:buNone/>
              <a:tabLst/>
              <a:defRPr sz="2000" spc="-40">
                <a:solidFill>
                  <a:prstClr val="black"/>
                </a:solidFill>
                <a:latin typeface="ＭＳ Ｐゴシック" panose="020B0600070205080204" pitchFamily="50" charset="-128"/>
                <a:ea typeface="ＭＳ Ｐゴシック" panose="020B0600070205080204" pitchFamily="50" charset="-128"/>
              </a:defRPr>
            </a:lvl1pPr>
          </a:lstStyle>
          <a:p>
            <a:pPr>
              <a:lnSpc>
                <a:spcPct val="120000"/>
              </a:lnSpc>
            </a:pPr>
            <a:endParaRPr lang="ja-JP" altLang="en-US" sz="1846">
              <a:solidFill>
                <a:schemeClr val="tx1"/>
              </a:solidFill>
            </a:endParaRPr>
          </a:p>
        </p:txBody>
      </p:sp>
      <p:cxnSp>
        <p:nvCxnSpPr>
          <p:cNvPr id="43" name="直線矢印コネクタ 42">
            <a:extLst>
              <a:ext uri="{FF2B5EF4-FFF2-40B4-BE49-F238E27FC236}">
                <a16:creationId xmlns:a16="http://schemas.microsoft.com/office/drawing/2014/main" id="{0913F460-17BE-8572-2BC0-D3E83E2A1B8D}"/>
              </a:ext>
            </a:extLst>
          </p:cNvPr>
          <p:cNvCxnSpPr>
            <a:cxnSpLocks/>
          </p:cNvCxnSpPr>
          <p:nvPr/>
        </p:nvCxnSpPr>
        <p:spPr>
          <a:xfrm flipH="1">
            <a:off x="1791708" y="2960078"/>
            <a:ext cx="848242" cy="0"/>
          </a:xfrm>
          <a:prstGeom prst="straightConnector1">
            <a:avLst/>
          </a:prstGeom>
          <a:ln w="28575">
            <a:solidFill>
              <a:schemeClr val="bg1">
                <a:lumMod val="50000"/>
              </a:schemeClr>
            </a:solidFill>
            <a:tailEnd type="arrow"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2496431"/>
      </p:ext>
    </p:extLst>
  </p:cSld>
  <p:clrMapOvr>
    <a:masterClrMapping/>
  </p:clrMapOvr>
</p:sld>
</file>

<file path=ppt/theme/theme1.xml><?xml version="1.0" encoding="utf-8"?>
<a:theme xmlns:a="http://schemas.openxmlformats.org/drawingml/2006/main" name="21_Network">
  <a:themeElements>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Network">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rgbClr val="969696"/>
          </a:solidFill>
          <a:prstDash val="solid"/>
          <a:round/>
          <a:headEnd type="none" w="lg" len="lg"/>
          <a:tailEnd type="none" w="lg" len="lg"/>
        </a:ln>
        <a:effectLst/>
      </a:spPr>
      <a:bodyPr vert="horz" wrap="square" lIns="90000" tIns="46800" rIns="90000" bIns="4680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3200" b="0" i="0" u="none" strike="noStrike" cap="none" normalizeH="0" baseline="0" smtClean="0">
            <a:ln>
              <a:noFill/>
            </a:ln>
            <a:solidFill>
              <a:schemeClr val="tx1"/>
            </a:solidFill>
            <a:effectLst/>
            <a:latin typeface="Tahoma" pitchFamily="34" charset="0"/>
            <a:ea typeface="ＭＳ Ｐゴシック" pitchFamily="50" charset="-128"/>
          </a:defRPr>
        </a:defPPr>
      </a:lstStyle>
    </a:spDef>
    <a:lnDef>
      <a:spPr bwMode="auto">
        <a:xfrm>
          <a:off x="0" y="0"/>
          <a:ext cx="1" cy="1"/>
        </a:xfrm>
        <a:custGeom>
          <a:avLst/>
          <a:gdLst/>
          <a:ahLst/>
          <a:cxnLst/>
          <a:rect l="0" t="0" r="0" b="0"/>
          <a:pathLst/>
        </a:custGeom>
        <a:noFill/>
        <a:ln w="38100" cap="flat" cmpd="sng" algn="ctr">
          <a:solidFill>
            <a:srgbClr val="969696"/>
          </a:solidFill>
          <a:prstDash val="solid"/>
          <a:round/>
          <a:headEnd type="none" w="lg" len="lg"/>
          <a:tailEnd type="stealth" w="lg" len="lg"/>
        </a:ln>
        <a:effec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3200" b="0" i="0" u="none" strike="noStrike" cap="none" normalizeH="0" baseline="0" smtClean="0">
            <a:ln>
              <a:noFill/>
            </a:ln>
            <a:solidFill>
              <a:schemeClr val="tx1"/>
            </a:solidFill>
            <a:effectLst/>
            <a:latin typeface="Tahoma" pitchFamily="34" charset="0"/>
            <a:ea typeface="ＭＳ Ｐゴシック" pitchFamily="50" charset="-128"/>
          </a:defRPr>
        </a:defPPr>
      </a:lstStyle>
    </a:lnDef>
    <a:txDef>
      <a:spPr>
        <a:noFill/>
        <a:ln w="28575">
          <a:noFill/>
        </a:ln>
      </a:spPr>
      <a:bodyPr wrap="square" lIns="36000" tIns="36000" rIns="36000" bIns="36000" rtlCol="0">
        <a:noAutofit/>
      </a:bodyPr>
      <a:lstStyle>
        <a:defPPr>
          <a:defRPr kumimoji="1" dirty="0" smtClean="0"/>
        </a:defPPr>
      </a:lstStyle>
    </a:tx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32122</TotalTime>
  <Words>105</Words>
  <Application>Microsoft Macintosh PowerPoint</Application>
  <PresentationFormat>画面に合わせる (4:3)</PresentationFormat>
  <Paragraphs>18</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Ｐゴシック</vt:lpstr>
      <vt:lpstr>メイリオ</vt:lpstr>
      <vt:lpstr>游ゴシック</vt:lpstr>
      <vt:lpstr>Arial</vt:lpstr>
      <vt:lpstr>Calibri</vt:lpstr>
      <vt:lpstr>Tahoma</vt:lpstr>
      <vt:lpstr>Wingdings</vt:lpstr>
      <vt:lpstr>21_Network</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KM</dc:creator>
  <cp:lastModifiedBy>田中 孝平</cp:lastModifiedBy>
  <cp:revision>270</cp:revision>
  <dcterms:created xsi:type="dcterms:W3CDTF">2019-11-25T01:14:03Z</dcterms:created>
  <dcterms:modified xsi:type="dcterms:W3CDTF">2022-10-06T15:17:11Z</dcterms:modified>
</cp:coreProperties>
</file>