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13" r:id="rId1"/>
  </p:sldMasterIdLst>
  <p:notesMasterIdLst>
    <p:notesMasterId r:id="rId3"/>
  </p:notesMasterIdLst>
  <p:sldIdLst>
    <p:sldId id="2472"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10" autoAdjust="0"/>
    <p:restoredTop sz="94705" autoAdjust="0"/>
  </p:normalViewPr>
  <p:slideViewPr>
    <p:cSldViewPr snapToGrid="0">
      <p:cViewPr varScale="1">
        <p:scale>
          <a:sx n="104" d="100"/>
          <a:sy n="104" d="100"/>
        </p:scale>
        <p:origin x="1920"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D7A532-B328-4306-A1AB-DAA318C65F65}" type="datetimeFigureOut">
              <a:rPr kumimoji="1" lang="ja-JP" altLang="en-US" smtClean="0"/>
              <a:t>2023/2/15</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02AA9E-3F65-45E3-9191-AC41501A6E34}" type="slidenum">
              <a:rPr kumimoji="1" lang="ja-JP" altLang="en-US" smtClean="0"/>
              <a:t>‹#›</a:t>
            </a:fld>
            <a:endParaRPr kumimoji="1" lang="ja-JP" altLang="en-US"/>
          </a:p>
        </p:txBody>
      </p:sp>
    </p:spTree>
    <p:extLst>
      <p:ext uri="{BB962C8B-B14F-4D97-AF65-F5344CB8AC3E}">
        <p14:creationId xmlns:p14="http://schemas.microsoft.com/office/powerpoint/2010/main" val="296864298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ctr" defTabSz="914455">
              <a:defRPr/>
            </a:pPr>
            <a:r>
              <a:rPr lang="ja-JP" altLang="en-US" sz="1100" b="1"/>
              <a:t>図</a:t>
            </a:r>
            <a:r>
              <a:rPr lang="en-US" altLang="ja-JP" sz="1100" b="1" dirty="0"/>
              <a:t>9.1.1</a:t>
            </a:r>
            <a:r>
              <a:rPr lang="ja-JP" altLang="en-US" sz="1100" b="1"/>
              <a:t>　探究チャートのポイント（</a:t>
            </a:r>
            <a:r>
              <a:rPr lang="en-US" altLang="ja-JP" sz="1100" b="1" dirty="0"/>
              <a:t>ver3. </a:t>
            </a:r>
            <a:r>
              <a:rPr lang="ja-JP" altLang="en-US" sz="1100" b="1"/>
              <a:t>文献探究用）</a:t>
            </a:r>
            <a:endParaRPr lang="en-US" altLang="ja-JP" sz="1100" b="1" dirty="0"/>
          </a:p>
        </p:txBody>
      </p:sp>
      <p:sp>
        <p:nvSpPr>
          <p:cNvPr id="4" name="スライド番号プレースホルダー 3"/>
          <p:cNvSpPr>
            <a:spLocks noGrp="1"/>
          </p:cNvSpPr>
          <p:nvPr>
            <p:ph type="sldNum" sz="quarter" idx="5"/>
          </p:nvPr>
        </p:nvSpPr>
        <p:spPr/>
        <p:txBody>
          <a:bodyPr/>
          <a:lstStyle/>
          <a:p>
            <a:pPr defTabSz="914455">
              <a:defRPr/>
            </a:pPr>
            <a:fld id="{59571069-2004-6C44-99A6-4564AD33122B}" type="slidenum">
              <a:rPr lang="ja-JP" altLang="en-US" sz="1300">
                <a:solidFill>
                  <a:prstClr val="black"/>
                </a:solidFill>
                <a:latin typeface="游ゴシック" panose="020F0502020204030204"/>
                <a:ea typeface="游ゴシック" panose="020B0400000000000000" pitchFamily="50" charset="-128"/>
              </a:rPr>
              <a:pPr defTabSz="914455">
                <a:defRPr/>
              </a:pPr>
              <a:t>1</a:t>
            </a:fld>
            <a:endParaRPr lang="ja-JP" altLang="en-US" sz="1300">
              <a:solidFill>
                <a:prstClr val="black"/>
              </a:solidFill>
              <a:latin typeface="游ゴシック" panose="020F0502020204030204"/>
              <a:ea typeface="游ゴシック" panose="020B0400000000000000" pitchFamily="50" charset="-128"/>
            </a:endParaRPr>
          </a:p>
        </p:txBody>
      </p:sp>
      <p:sp>
        <p:nvSpPr>
          <p:cNvPr id="5" name="日付プレースホルダー 4">
            <a:extLst>
              <a:ext uri="{FF2B5EF4-FFF2-40B4-BE49-F238E27FC236}">
                <a16:creationId xmlns:a16="http://schemas.microsoft.com/office/drawing/2014/main" id="{1EEB2B71-9DBC-4D76-A52A-987A7AF808A5}"/>
              </a:ext>
            </a:extLst>
          </p:cNvPr>
          <p:cNvSpPr>
            <a:spLocks noGrp="1"/>
          </p:cNvSpPr>
          <p:nvPr>
            <p:ph type="dt" idx="1"/>
          </p:nvPr>
        </p:nvSpPr>
        <p:spPr/>
        <p:txBody>
          <a:bodyPr/>
          <a:lstStyle/>
          <a:p>
            <a:r>
              <a:rPr kumimoji="1" lang="en-US" altLang="ja-JP"/>
              <a:t>2020/1/14</a:t>
            </a:r>
            <a:endParaRPr kumimoji="1" lang="ja-JP" altLang="en-US"/>
          </a:p>
        </p:txBody>
      </p:sp>
    </p:spTree>
    <p:extLst>
      <p:ext uri="{BB962C8B-B14F-4D97-AF65-F5344CB8AC3E}">
        <p14:creationId xmlns:p14="http://schemas.microsoft.com/office/powerpoint/2010/main" val="13463102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7"/>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22041" indent="0" algn="ctr">
              <a:buNone/>
              <a:defRPr>
                <a:solidFill>
                  <a:schemeClr val="tx1">
                    <a:tint val="75000"/>
                  </a:schemeClr>
                </a:solidFill>
              </a:defRPr>
            </a:lvl2pPr>
            <a:lvl3pPr marL="844083" indent="0" algn="ctr">
              <a:buNone/>
              <a:defRPr>
                <a:solidFill>
                  <a:schemeClr val="tx1">
                    <a:tint val="75000"/>
                  </a:schemeClr>
                </a:solidFill>
              </a:defRPr>
            </a:lvl3pPr>
            <a:lvl4pPr marL="1266124" indent="0" algn="ctr">
              <a:buNone/>
              <a:defRPr>
                <a:solidFill>
                  <a:schemeClr val="tx1">
                    <a:tint val="75000"/>
                  </a:schemeClr>
                </a:solidFill>
              </a:defRPr>
            </a:lvl4pPr>
            <a:lvl5pPr marL="1688165" indent="0" algn="ctr">
              <a:buNone/>
              <a:defRPr>
                <a:solidFill>
                  <a:schemeClr val="tx1">
                    <a:tint val="75000"/>
                  </a:schemeClr>
                </a:solidFill>
              </a:defRPr>
            </a:lvl5pPr>
            <a:lvl6pPr marL="2110207" indent="0" algn="ctr">
              <a:buNone/>
              <a:defRPr>
                <a:solidFill>
                  <a:schemeClr val="tx1">
                    <a:tint val="75000"/>
                  </a:schemeClr>
                </a:solidFill>
              </a:defRPr>
            </a:lvl6pPr>
            <a:lvl7pPr marL="2532248" indent="0" algn="ctr">
              <a:buNone/>
              <a:defRPr>
                <a:solidFill>
                  <a:schemeClr val="tx1">
                    <a:tint val="75000"/>
                  </a:schemeClr>
                </a:solidFill>
              </a:defRPr>
            </a:lvl7pPr>
            <a:lvl8pPr marL="2954289" indent="0" algn="ctr">
              <a:buNone/>
              <a:defRPr>
                <a:solidFill>
                  <a:schemeClr val="tx1">
                    <a:tint val="75000"/>
                  </a:schemeClr>
                </a:solidFill>
              </a:defRPr>
            </a:lvl8pPr>
            <a:lvl9pPr marL="3376331"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C2971D8-5B5B-468D-92A9-3916C7E79D09}" type="datetime1">
              <a:rPr kumimoji="1" lang="ja-JP" altLang="en-US" smtClean="0"/>
              <a:t>2023/2/15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A3C7786-FEE1-4134-B36C-81566A4B3946}" type="slidenum">
              <a:rPr kumimoji="1" lang="ja-JP" altLang="en-US" smtClean="0"/>
              <a:t>‹#›</a:t>
            </a:fld>
            <a:endParaRPr kumimoji="1" lang="ja-JP" altLang="en-US"/>
          </a:p>
        </p:txBody>
      </p:sp>
    </p:spTree>
    <p:extLst>
      <p:ext uri="{BB962C8B-B14F-4D97-AF65-F5344CB8AC3E}">
        <p14:creationId xmlns:p14="http://schemas.microsoft.com/office/powerpoint/2010/main" val="644055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099FCBE-9621-4311-A5A3-01F115691936}" type="datetime1">
              <a:rPr kumimoji="1" lang="ja-JP" altLang="en-US" smtClean="0"/>
              <a:t>2023/2/15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A3C7786-FEE1-4134-B36C-81566A4B3946}" type="slidenum">
              <a:rPr kumimoji="1" lang="ja-JP" altLang="en-US" smtClean="0"/>
              <a:t>‹#›</a:t>
            </a:fld>
            <a:endParaRPr kumimoji="1" lang="ja-JP" altLang="en-US"/>
          </a:p>
        </p:txBody>
      </p:sp>
    </p:spTree>
    <p:extLst>
      <p:ext uri="{BB962C8B-B14F-4D97-AF65-F5344CB8AC3E}">
        <p14:creationId xmlns:p14="http://schemas.microsoft.com/office/powerpoint/2010/main" val="2651418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0"/>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40"/>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6AE984B-CC2E-4F9F-A6BC-5C5ABE6A5F95}" type="datetime1">
              <a:rPr kumimoji="1" lang="ja-JP" altLang="en-US" smtClean="0"/>
              <a:t>2023/2/15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A3C7786-FEE1-4134-B36C-81566A4B3946}" type="slidenum">
              <a:rPr kumimoji="1" lang="ja-JP" altLang="en-US" smtClean="0"/>
              <a:t>‹#›</a:t>
            </a:fld>
            <a:endParaRPr kumimoji="1" lang="ja-JP" altLang="en-US"/>
          </a:p>
        </p:txBody>
      </p:sp>
    </p:spTree>
    <p:extLst>
      <p:ext uri="{BB962C8B-B14F-4D97-AF65-F5344CB8AC3E}">
        <p14:creationId xmlns:p14="http://schemas.microsoft.com/office/powerpoint/2010/main" val="37490267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
        <p:nvSpPr>
          <p:cNvPr id="2" name="スライド番号プレースホルダー 5"/>
          <p:cNvSpPr>
            <a:spLocks noGrp="1"/>
          </p:cNvSpPr>
          <p:nvPr>
            <p:ph type="sldNum" sz="quarter" idx="12"/>
          </p:nvPr>
        </p:nvSpPr>
        <p:spPr>
          <a:xfrm>
            <a:off x="35496" y="6337126"/>
            <a:ext cx="827112" cy="476250"/>
          </a:xfrm>
          <a:prstGeom prst="rect">
            <a:avLst/>
          </a:prstGeom>
        </p:spPr>
        <p:txBody>
          <a:bodyPr/>
          <a:lstStyle>
            <a:lvl1pPr>
              <a:defRPr sz="2585"/>
            </a:lvl1pPr>
          </a:lstStyle>
          <a:p>
            <a:fld id="{C0DCCD16-983A-4959-85E0-3737C8C5F6D6}" type="slidenum">
              <a:rPr lang="en-US" altLang="ja-JP" smtClean="0"/>
              <a:pPr/>
              <a:t>‹#›</a:t>
            </a:fld>
            <a:endParaRPr lang="en-US" altLang="ja-JP"/>
          </a:p>
        </p:txBody>
      </p:sp>
    </p:spTree>
    <p:extLst>
      <p:ext uri="{BB962C8B-B14F-4D97-AF65-F5344CB8AC3E}">
        <p14:creationId xmlns:p14="http://schemas.microsoft.com/office/powerpoint/2010/main" val="2195895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2C3DADA-0AB1-4FBF-999F-43A0389BF9D4}" type="datetime1">
              <a:rPr kumimoji="1" lang="ja-JP" altLang="en-US" smtClean="0"/>
              <a:t>2023/2/15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A3C7786-FEE1-4134-B36C-81566A4B3946}" type="slidenum">
              <a:rPr kumimoji="1" lang="ja-JP" altLang="en-US" smtClean="0"/>
              <a:t>‹#›</a:t>
            </a:fld>
            <a:endParaRPr kumimoji="1" lang="ja-JP" altLang="en-US"/>
          </a:p>
        </p:txBody>
      </p:sp>
    </p:spTree>
    <p:extLst>
      <p:ext uri="{BB962C8B-B14F-4D97-AF65-F5344CB8AC3E}">
        <p14:creationId xmlns:p14="http://schemas.microsoft.com/office/powerpoint/2010/main" val="3246208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2"/>
            <a:ext cx="7772400" cy="1362075"/>
          </a:xfrm>
        </p:spPr>
        <p:txBody>
          <a:bodyPr anchor="t"/>
          <a:lstStyle>
            <a:lvl1pPr algn="l">
              <a:defRPr sz="3692"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1846">
                <a:solidFill>
                  <a:schemeClr val="tx1">
                    <a:tint val="75000"/>
                  </a:schemeClr>
                </a:solidFill>
              </a:defRPr>
            </a:lvl1pPr>
            <a:lvl2pPr marL="422041" indent="0">
              <a:buNone/>
              <a:defRPr sz="1662">
                <a:solidFill>
                  <a:schemeClr val="tx1">
                    <a:tint val="75000"/>
                  </a:schemeClr>
                </a:solidFill>
              </a:defRPr>
            </a:lvl2pPr>
            <a:lvl3pPr marL="844083" indent="0">
              <a:buNone/>
              <a:defRPr sz="1477">
                <a:solidFill>
                  <a:schemeClr val="tx1">
                    <a:tint val="75000"/>
                  </a:schemeClr>
                </a:solidFill>
              </a:defRPr>
            </a:lvl3pPr>
            <a:lvl4pPr marL="1266124" indent="0">
              <a:buNone/>
              <a:defRPr sz="1292">
                <a:solidFill>
                  <a:schemeClr val="tx1">
                    <a:tint val="75000"/>
                  </a:schemeClr>
                </a:solidFill>
              </a:defRPr>
            </a:lvl4pPr>
            <a:lvl5pPr marL="1688165" indent="0">
              <a:buNone/>
              <a:defRPr sz="1292">
                <a:solidFill>
                  <a:schemeClr val="tx1">
                    <a:tint val="75000"/>
                  </a:schemeClr>
                </a:solidFill>
              </a:defRPr>
            </a:lvl5pPr>
            <a:lvl6pPr marL="2110207" indent="0">
              <a:buNone/>
              <a:defRPr sz="1292">
                <a:solidFill>
                  <a:schemeClr val="tx1">
                    <a:tint val="75000"/>
                  </a:schemeClr>
                </a:solidFill>
              </a:defRPr>
            </a:lvl6pPr>
            <a:lvl7pPr marL="2532248" indent="0">
              <a:buNone/>
              <a:defRPr sz="1292">
                <a:solidFill>
                  <a:schemeClr val="tx1">
                    <a:tint val="75000"/>
                  </a:schemeClr>
                </a:solidFill>
              </a:defRPr>
            </a:lvl7pPr>
            <a:lvl8pPr marL="2954289" indent="0">
              <a:buNone/>
              <a:defRPr sz="1292">
                <a:solidFill>
                  <a:schemeClr val="tx1">
                    <a:tint val="75000"/>
                  </a:schemeClr>
                </a:solidFill>
              </a:defRPr>
            </a:lvl8pPr>
            <a:lvl9pPr marL="3376331" indent="0">
              <a:buNone/>
              <a:defRPr sz="1292">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C3338FD-AE41-405D-888B-A7124D124A8A}" type="datetime1">
              <a:rPr kumimoji="1" lang="ja-JP" altLang="en-US" smtClean="0"/>
              <a:t>2023/2/15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A3C7786-FEE1-4134-B36C-81566A4B3946}" type="slidenum">
              <a:rPr kumimoji="1" lang="ja-JP" altLang="en-US" smtClean="0"/>
              <a:t>‹#›</a:t>
            </a:fld>
            <a:endParaRPr kumimoji="1" lang="ja-JP" altLang="en-US"/>
          </a:p>
        </p:txBody>
      </p:sp>
    </p:spTree>
    <p:extLst>
      <p:ext uri="{BB962C8B-B14F-4D97-AF65-F5344CB8AC3E}">
        <p14:creationId xmlns:p14="http://schemas.microsoft.com/office/powerpoint/2010/main" val="410182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2"/>
            <a:ext cx="4038600"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2"/>
            <a:ext cx="4038600"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3281B71-5D55-4AD7-AA2B-F27B1AA3DAF4}" type="datetime1">
              <a:rPr kumimoji="1" lang="ja-JP" altLang="en-US" smtClean="0"/>
              <a:t>2023/2/15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A3C7786-FEE1-4134-B36C-81566A4B3946}" type="slidenum">
              <a:rPr kumimoji="1" lang="ja-JP" altLang="en-US" smtClean="0"/>
              <a:t>‹#›</a:t>
            </a:fld>
            <a:endParaRPr kumimoji="1" lang="ja-JP" altLang="en-US"/>
          </a:p>
        </p:txBody>
      </p:sp>
    </p:spTree>
    <p:extLst>
      <p:ext uri="{BB962C8B-B14F-4D97-AF65-F5344CB8AC3E}">
        <p14:creationId xmlns:p14="http://schemas.microsoft.com/office/powerpoint/2010/main" val="491171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6" y="1535113"/>
            <a:ext cx="4041775"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6" y="2174875"/>
            <a:ext cx="4041775"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653E9D5-B81A-4638-A817-1956D5B53D69}" type="datetime1">
              <a:rPr kumimoji="1" lang="ja-JP" altLang="en-US" smtClean="0"/>
              <a:t>2023/2/15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A3C7786-FEE1-4134-B36C-81566A4B3946}" type="slidenum">
              <a:rPr kumimoji="1" lang="ja-JP" altLang="en-US" smtClean="0"/>
              <a:t>‹#›</a:t>
            </a:fld>
            <a:endParaRPr kumimoji="1" lang="ja-JP" altLang="en-US"/>
          </a:p>
        </p:txBody>
      </p:sp>
    </p:spTree>
    <p:extLst>
      <p:ext uri="{BB962C8B-B14F-4D97-AF65-F5344CB8AC3E}">
        <p14:creationId xmlns:p14="http://schemas.microsoft.com/office/powerpoint/2010/main" val="175878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1C94451C-D53C-42DA-B482-9A7C43497E7A}" type="datetime1">
              <a:rPr kumimoji="1" lang="ja-JP" altLang="en-US" smtClean="0"/>
              <a:t>2023/2/15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A3C7786-FEE1-4134-B36C-81566A4B3946}" type="slidenum">
              <a:rPr kumimoji="1" lang="ja-JP" altLang="en-US" smtClean="0"/>
              <a:t>‹#›</a:t>
            </a:fld>
            <a:endParaRPr kumimoji="1" lang="ja-JP" altLang="en-US"/>
          </a:p>
        </p:txBody>
      </p:sp>
    </p:spTree>
    <p:extLst>
      <p:ext uri="{BB962C8B-B14F-4D97-AF65-F5344CB8AC3E}">
        <p14:creationId xmlns:p14="http://schemas.microsoft.com/office/powerpoint/2010/main" val="2211759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C9B8318-F04E-4668-86AF-C384B6F56B8A}" type="datetime1">
              <a:rPr kumimoji="1" lang="ja-JP" altLang="en-US" smtClean="0"/>
              <a:t>2023/2/15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A3C7786-FEE1-4134-B36C-81566A4B3946}" type="slidenum">
              <a:rPr kumimoji="1" lang="ja-JP" altLang="en-US" smtClean="0"/>
              <a:t>‹#›</a:t>
            </a:fld>
            <a:endParaRPr kumimoji="1" lang="ja-JP" altLang="en-US"/>
          </a:p>
        </p:txBody>
      </p:sp>
    </p:spTree>
    <p:extLst>
      <p:ext uri="{BB962C8B-B14F-4D97-AF65-F5344CB8AC3E}">
        <p14:creationId xmlns:p14="http://schemas.microsoft.com/office/powerpoint/2010/main" val="3119278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1846"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1" y="273052"/>
            <a:ext cx="5111750"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2"/>
            <a:ext cx="3008313" cy="4691063"/>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0E8FE98-5F42-451E-8264-90F412BA8638}" type="datetime1">
              <a:rPr kumimoji="1" lang="ja-JP" altLang="en-US" smtClean="0"/>
              <a:t>2023/2/15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A3C7786-FEE1-4134-B36C-81566A4B3946}" type="slidenum">
              <a:rPr kumimoji="1" lang="ja-JP" altLang="en-US" smtClean="0"/>
              <a:t>‹#›</a:t>
            </a:fld>
            <a:endParaRPr kumimoji="1" lang="ja-JP" altLang="en-US"/>
          </a:p>
        </p:txBody>
      </p:sp>
    </p:spTree>
    <p:extLst>
      <p:ext uri="{BB962C8B-B14F-4D97-AF65-F5344CB8AC3E}">
        <p14:creationId xmlns:p14="http://schemas.microsoft.com/office/powerpoint/2010/main" val="1815342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1846"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4943C17-9EA8-4D73-8829-CA1D969D3E62}" type="datetime1">
              <a:rPr kumimoji="1" lang="ja-JP" altLang="en-US" smtClean="0"/>
              <a:t>2023/2/15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A3C7786-FEE1-4134-B36C-81566A4B3946}" type="slidenum">
              <a:rPr kumimoji="1" lang="ja-JP" altLang="en-US" smtClean="0"/>
              <a:t>‹#›</a:t>
            </a:fld>
            <a:endParaRPr kumimoji="1" lang="ja-JP" altLang="en-US"/>
          </a:p>
        </p:txBody>
      </p:sp>
    </p:spTree>
    <p:extLst>
      <p:ext uri="{BB962C8B-B14F-4D97-AF65-F5344CB8AC3E}">
        <p14:creationId xmlns:p14="http://schemas.microsoft.com/office/powerpoint/2010/main" val="21588156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108">
                <a:solidFill>
                  <a:schemeClr val="tx1">
                    <a:tint val="75000"/>
                  </a:schemeClr>
                </a:solidFill>
              </a:defRPr>
            </a:lvl1pPr>
          </a:lstStyle>
          <a:p>
            <a:fld id="{8C37555D-F0F5-4CC6-856D-0E3A0379B0C0}" type="datetime1">
              <a:rPr kumimoji="1" lang="ja-JP" altLang="en-US" smtClean="0"/>
              <a:t>2023/2/15</a:t>
            </a:fld>
            <a:endParaRPr kumimoji="1" lang="ja-JP" altLang="en-US"/>
          </a:p>
        </p:txBody>
      </p:sp>
      <p:sp>
        <p:nvSpPr>
          <p:cNvPr id="5" name="フッター プレースホルダー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108">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108">
                <a:solidFill>
                  <a:schemeClr val="tx1">
                    <a:tint val="75000"/>
                  </a:schemeClr>
                </a:solidFill>
              </a:defRPr>
            </a:lvl1pPr>
          </a:lstStyle>
          <a:p>
            <a:fld id="{BA3C7786-FEE1-4134-B36C-81566A4B3946}" type="slidenum">
              <a:rPr kumimoji="1" lang="ja-JP" altLang="en-US" smtClean="0"/>
              <a:t>‹#›</a:t>
            </a:fld>
            <a:endParaRPr kumimoji="1" lang="ja-JP" altLang="en-US"/>
          </a:p>
        </p:txBody>
      </p:sp>
    </p:spTree>
    <p:extLst>
      <p:ext uri="{BB962C8B-B14F-4D97-AF65-F5344CB8AC3E}">
        <p14:creationId xmlns:p14="http://schemas.microsoft.com/office/powerpoint/2010/main" val="2618823630"/>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Lst>
  <p:hf sldNum="0" hdr="0" ftr="0" dt="0"/>
  <p:txStyles>
    <p:titleStyle>
      <a:lvl1pPr algn="ctr" defTabSz="844083" rtl="0" eaLnBrk="1" latinLnBrk="0" hangingPunct="1">
        <a:spcBef>
          <a:spcPct val="0"/>
        </a:spcBef>
        <a:buNone/>
        <a:defRPr kumimoji="1" sz="4062" kern="1200">
          <a:solidFill>
            <a:schemeClr val="tx1"/>
          </a:solidFill>
          <a:latin typeface="+mj-lt"/>
          <a:ea typeface="+mj-ea"/>
          <a:cs typeface="+mj-cs"/>
        </a:defRPr>
      </a:lvl1pPr>
    </p:titleStyle>
    <p:bodyStyle>
      <a:lvl1pPr marL="316531" indent="-316531" algn="l" defTabSz="844083" rtl="0" eaLnBrk="1" latinLnBrk="0" hangingPunct="1">
        <a:spcBef>
          <a:spcPct val="20000"/>
        </a:spcBef>
        <a:buFont typeface="Arial" panose="020B0604020202020204" pitchFamily="34" charset="0"/>
        <a:buChar char="•"/>
        <a:defRPr kumimoji="1" sz="2954" kern="1200">
          <a:solidFill>
            <a:schemeClr val="tx1"/>
          </a:solidFill>
          <a:latin typeface="+mn-lt"/>
          <a:ea typeface="+mn-ea"/>
          <a:cs typeface="+mn-cs"/>
        </a:defRPr>
      </a:lvl1pPr>
      <a:lvl2pPr marL="685817" indent="-263776" algn="l" defTabSz="844083" rtl="0" eaLnBrk="1" latinLnBrk="0" hangingPunct="1">
        <a:spcBef>
          <a:spcPct val="20000"/>
        </a:spcBef>
        <a:buFont typeface="Arial" panose="020B0604020202020204" pitchFamily="34" charset="0"/>
        <a:buChar char="–"/>
        <a:defRPr kumimoji="1" sz="2585" kern="1200">
          <a:solidFill>
            <a:schemeClr val="tx1"/>
          </a:solidFill>
          <a:latin typeface="+mn-lt"/>
          <a:ea typeface="+mn-ea"/>
          <a:cs typeface="+mn-cs"/>
        </a:defRPr>
      </a:lvl2pPr>
      <a:lvl3pPr marL="1055103" indent="-211021" algn="l" defTabSz="844083" rtl="0" eaLnBrk="1" latinLnBrk="0" hangingPunct="1">
        <a:spcBef>
          <a:spcPct val="20000"/>
        </a:spcBef>
        <a:buFont typeface="Arial" panose="020B0604020202020204" pitchFamily="34" charset="0"/>
        <a:buChar char="•"/>
        <a:defRPr kumimoji="1" sz="2215" kern="1200">
          <a:solidFill>
            <a:schemeClr val="tx1"/>
          </a:solidFill>
          <a:latin typeface="+mn-lt"/>
          <a:ea typeface="+mn-ea"/>
          <a:cs typeface="+mn-cs"/>
        </a:defRPr>
      </a:lvl3pPr>
      <a:lvl4pPr marL="1477145"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4pPr>
      <a:lvl5pPr marL="1899186"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5pPr>
      <a:lvl6pPr marL="2321227"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6pPr>
      <a:lvl7pPr marL="2743269"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7pPr>
      <a:lvl8pPr marL="3165310"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8pPr>
      <a:lvl9pPr marL="3587351"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9pPr>
    </p:bodyStyle>
    <p:otherStyle>
      <a:defPPr>
        <a:defRPr lang="ja-JP"/>
      </a:defPPr>
      <a:lvl1pPr marL="0" algn="l" defTabSz="844083" rtl="0" eaLnBrk="1" latinLnBrk="0" hangingPunct="1">
        <a:defRPr kumimoji="1" sz="1662" kern="1200">
          <a:solidFill>
            <a:schemeClr val="tx1"/>
          </a:solidFill>
          <a:latin typeface="+mn-lt"/>
          <a:ea typeface="+mn-ea"/>
          <a:cs typeface="+mn-cs"/>
        </a:defRPr>
      </a:lvl1pPr>
      <a:lvl2pPr marL="422041" algn="l" defTabSz="844083" rtl="0" eaLnBrk="1" latinLnBrk="0" hangingPunct="1">
        <a:defRPr kumimoji="1" sz="1662" kern="1200">
          <a:solidFill>
            <a:schemeClr val="tx1"/>
          </a:solidFill>
          <a:latin typeface="+mn-lt"/>
          <a:ea typeface="+mn-ea"/>
          <a:cs typeface="+mn-cs"/>
        </a:defRPr>
      </a:lvl2pPr>
      <a:lvl3pPr marL="844083" algn="l" defTabSz="844083" rtl="0" eaLnBrk="1" latinLnBrk="0" hangingPunct="1">
        <a:defRPr kumimoji="1" sz="1662" kern="1200">
          <a:solidFill>
            <a:schemeClr val="tx1"/>
          </a:solidFill>
          <a:latin typeface="+mn-lt"/>
          <a:ea typeface="+mn-ea"/>
          <a:cs typeface="+mn-cs"/>
        </a:defRPr>
      </a:lvl3pPr>
      <a:lvl4pPr marL="1266124" algn="l" defTabSz="844083" rtl="0" eaLnBrk="1" latinLnBrk="0" hangingPunct="1">
        <a:defRPr kumimoji="1" sz="1662" kern="1200">
          <a:solidFill>
            <a:schemeClr val="tx1"/>
          </a:solidFill>
          <a:latin typeface="+mn-lt"/>
          <a:ea typeface="+mn-ea"/>
          <a:cs typeface="+mn-cs"/>
        </a:defRPr>
      </a:lvl4pPr>
      <a:lvl5pPr marL="1688165" algn="l" defTabSz="844083" rtl="0" eaLnBrk="1" latinLnBrk="0" hangingPunct="1">
        <a:defRPr kumimoji="1" sz="1662" kern="1200">
          <a:solidFill>
            <a:schemeClr val="tx1"/>
          </a:solidFill>
          <a:latin typeface="+mn-lt"/>
          <a:ea typeface="+mn-ea"/>
          <a:cs typeface="+mn-cs"/>
        </a:defRPr>
      </a:lvl5pPr>
      <a:lvl6pPr marL="2110207" algn="l" defTabSz="844083" rtl="0" eaLnBrk="1" latinLnBrk="0" hangingPunct="1">
        <a:defRPr kumimoji="1" sz="1662" kern="1200">
          <a:solidFill>
            <a:schemeClr val="tx1"/>
          </a:solidFill>
          <a:latin typeface="+mn-lt"/>
          <a:ea typeface="+mn-ea"/>
          <a:cs typeface="+mn-cs"/>
        </a:defRPr>
      </a:lvl6pPr>
      <a:lvl7pPr marL="2532248" algn="l" defTabSz="844083" rtl="0" eaLnBrk="1" latinLnBrk="0" hangingPunct="1">
        <a:defRPr kumimoji="1" sz="1662" kern="1200">
          <a:solidFill>
            <a:schemeClr val="tx1"/>
          </a:solidFill>
          <a:latin typeface="+mn-lt"/>
          <a:ea typeface="+mn-ea"/>
          <a:cs typeface="+mn-cs"/>
        </a:defRPr>
      </a:lvl7pPr>
      <a:lvl8pPr marL="2954289" algn="l" defTabSz="844083" rtl="0" eaLnBrk="1" latinLnBrk="0" hangingPunct="1">
        <a:defRPr kumimoji="1" sz="1662" kern="1200">
          <a:solidFill>
            <a:schemeClr val="tx1"/>
          </a:solidFill>
          <a:latin typeface="+mn-lt"/>
          <a:ea typeface="+mn-ea"/>
          <a:cs typeface="+mn-cs"/>
        </a:defRPr>
      </a:lvl8pPr>
      <a:lvl9pPr marL="3376331" algn="l" defTabSz="844083" rtl="0" eaLnBrk="1" latinLnBrk="0" hangingPunct="1">
        <a:defRPr kumimoji="1" sz="16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正方形/長方形 28"/>
          <p:cNvSpPr/>
          <p:nvPr/>
        </p:nvSpPr>
        <p:spPr>
          <a:xfrm>
            <a:off x="3115278" y="654417"/>
            <a:ext cx="2930020" cy="954700"/>
          </a:xfrm>
          <a:prstGeom prst="rect">
            <a:avLst/>
          </a:prstGeom>
          <a:noFill/>
          <a:ln w="285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61350" tIns="184048" rIns="0" bIns="21236" rtlCol="0" anchor="t" anchorCtr="0"/>
          <a:lstStyle/>
          <a:p>
            <a:pPr defTabSz="844083">
              <a:lnSpc>
                <a:spcPts val="2031"/>
              </a:lnSpc>
              <a:defRPr/>
            </a:pPr>
            <a:r>
              <a:rPr lang="ja-JP" altLang="en-US" sz="2585" spc="-37">
                <a:solidFill>
                  <a:prstClr val="black"/>
                </a:solidFill>
                <a:latin typeface="ＭＳ Ｐゴシック" panose="020B0600070205080204" pitchFamily="50" charset="-128"/>
                <a:ea typeface="ＭＳ Ｐゴシック" panose="020B0600070205080204" pitchFamily="50" charset="-128"/>
              </a:rPr>
              <a:t>①</a:t>
            </a:r>
          </a:p>
        </p:txBody>
      </p:sp>
      <p:sp>
        <p:nvSpPr>
          <p:cNvPr id="34" name="正方形/長方形 33"/>
          <p:cNvSpPr/>
          <p:nvPr/>
        </p:nvSpPr>
        <p:spPr>
          <a:xfrm>
            <a:off x="2760615" y="2056061"/>
            <a:ext cx="1380355" cy="1012260"/>
          </a:xfrm>
          <a:prstGeom prst="rect">
            <a:avLst/>
          </a:prstGeom>
          <a:noFill/>
          <a:ln w="28575">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lIns="61350" tIns="184048" rIns="0" bIns="21236" rtlCol="0" anchor="t" anchorCtr="0"/>
          <a:lstStyle/>
          <a:p>
            <a:pPr defTabSz="844083">
              <a:lnSpc>
                <a:spcPts val="1662"/>
              </a:lnSpc>
              <a:defRPr/>
            </a:pPr>
            <a:r>
              <a:rPr lang="ja-JP" altLang="en-US" sz="2585" spc="-37">
                <a:solidFill>
                  <a:prstClr val="black"/>
                </a:solidFill>
                <a:latin typeface="ＭＳ Ｐゴシック" panose="020B0600070205080204" pitchFamily="50" charset="-128"/>
                <a:ea typeface="ＭＳ Ｐゴシック" panose="020B0600070205080204" pitchFamily="50" charset="-128"/>
              </a:rPr>
              <a:t>②</a:t>
            </a:r>
            <a:endParaRPr lang="en-US" altLang="ja-JP" sz="2215" kern="0" spc="-37">
              <a:solidFill>
                <a:prstClr val="black"/>
              </a:solidFill>
              <a:latin typeface="ＭＳ Ｐゴシック" panose="020B0600070205080204" pitchFamily="50" charset="-128"/>
              <a:ea typeface="ＭＳ Ｐゴシック" panose="020B0600070205080204" pitchFamily="50" charset="-128"/>
            </a:endParaRPr>
          </a:p>
          <a:p>
            <a:pPr defTabSz="844083">
              <a:lnSpc>
                <a:spcPts val="2769"/>
              </a:lnSpc>
              <a:defRPr/>
            </a:pPr>
            <a:r>
              <a:rPr lang="ja-JP" altLang="en-US" sz="2585" spc="-37">
                <a:solidFill>
                  <a:prstClr val="black"/>
                </a:solidFill>
                <a:latin typeface="ＭＳ Ｐゴシック" panose="020B0600070205080204" pitchFamily="50" charset="-128"/>
                <a:ea typeface="ＭＳ Ｐゴシック" panose="020B0600070205080204" pitchFamily="50" charset="-128"/>
              </a:rPr>
              <a:t>⑤</a:t>
            </a:r>
          </a:p>
        </p:txBody>
      </p:sp>
      <p:sp>
        <p:nvSpPr>
          <p:cNvPr id="19" name="正方形/長方形 18"/>
          <p:cNvSpPr/>
          <p:nvPr/>
        </p:nvSpPr>
        <p:spPr>
          <a:xfrm>
            <a:off x="2773272" y="1795337"/>
            <a:ext cx="1069133" cy="285912"/>
          </a:xfrm>
          <a:prstGeom prst="rect">
            <a:avLst/>
          </a:prstGeom>
        </p:spPr>
        <p:txBody>
          <a:bodyPr wrap="square">
            <a:spAutoFit/>
          </a:bodyPr>
          <a:lstStyle/>
          <a:p>
            <a:pPr defTabSz="779173">
              <a:defRPr/>
            </a:pPr>
            <a:r>
              <a:rPr lang="ja-JP" altLang="en-US" sz="1258">
                <a:solidFill>
                  <a:srgbClr val="0000FF"/>
                </a:solidFill>
                <a:latin typeface="ＭＳ Ｐゴシック" panose="020B0600070205080204" pitchFamily="50" charset="-128"/>
                <a:ea typeface="ＭＳ Ｐゴシック" panose="020B0600070205080204" pitchFamily="50" charset="-128"/>
              </a:rPr>
              <a:t>主張←仮説</a:t>
            </a:r>
          </a:p>
        </p:txBody>
      </p:sp>
      <p:sp>
        <p:nvSpPr>
          <p:cNvPr id="30" name="正方形/長方形 29">
            <a:extLst>
              <a:ext uri="{FF2B5EF4-FFF2-40B4-BE49-F238E27FC236}">
                <a16:creationId xmlns:a16="http://schemas.microsoft.com/office/drawing/2014/main" id="{1A49D460-395C-D443-8ECC-B81863FB4CA3}"/>
              </a:ext>
            </a:extLst>
          </p:cNvPr>
          <p:cNvSpPr/>
          <p:nvPr/>
        </p:nvSpPr>
        <p:spPr>
          <a:xfrm>
            <a:off x="611843" y="2056061"/>
            <a:ext cx="1380355" cy="1012260"/>
          </a:xfrm>
          <a:prstGeom prst="rect">
            <a:avLst/>
          </a:prstGeom>
          <a:noFill/>
          <a:ln w="28575">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vert="horz" lIns="61350" tIns="184048" rIns="0" bIns="21236" rtlCol="0" anchor="t" anchorCtr="0"/>
          <a:lstStyle/>
          <a:p>
            <a:pPr defTabSz="844083">
              <a:lnSpc>
                <a:spcPts val="2031"/>
              </a:lnSpc>
              <a:defRPr/>
            </a:pPr>
            <a:r>
              <a:rPr lang="ja-JP" altLang="en-US" sz="2585" spc="-37">
                <a:solidFill>
                  <a:prstClr val="black"/>
                </a:solidFill>
                <a:latin typeface="ＭＳ Ｐゴシック" panose="020B0600070205080204" pitchFamily="50" charset="-128"/>
                <a:ea typeface="ＭＳ Ｐゴシック" panose="020B0600070205080204" pitchFamily="50" charset="-128"/>
              </a:rPr>
              <a:t>③</a:t>
            </a:r>
          </a:p>
        </p:txBody>
      </p:sp>
      <p:cxnSp>
        <p:nvCxnSpPr>
          <p:cNvPr id="31" name="直線矢印コネクタ 30">
            <a:extLst>
              <a:ext uri="{FF2B5EF4-FFF2-40B4-BE49-F238E27FC236}">
                <a16:creationId xmlns:a16="http://schemas.microsoft.com/office/drawing/2014/main" id="{CC8DEA6D-9D42-EA43-86C2-257CD33EAFBD}"/>
              </a:ext>
            </a:extLst>
          </p:cNvPr>
          <p:cNvCxnSpPr>
            <a:cxnSpLocks/>
          </p:cNvCxnSpPr>
          <p:nvPr/>
        </p:nvCxnSpPr>
        <p:spPr>
          <a:xfrm flipH="1" flipV="1">
            <a:off x="2352132" y="2640716"/>
            <a:ext cx="11056" cy="736189"/>
          </a:xfrm>
          <a:prstGeom prst="straightConnector1">
            <a:avLst/>
          </a:prstGeom>
          <a:ln w="28575">
            <a:solidFill>
              <a:schemeClr val="bg1">
                <a:lumMod val="50000"/>
              </a:schemeClr>
            </a:solidFill>
            <a:tailEnd type="arrow" w="lg" len="lg"/>
          </a:ln>
        </p:spPr>
        <p:style>
          <a:lnRef idx="1">
            <a:schemeClr val="accent1"/>
          </a:lnRef>
          <a:fillRef idx="0">
            <a:schemeClr val="accent1"/>
          </a:fillRef>
          <a:effectRef idx="0">
            <a:schemeClr val="accent1"/>
          </a:effectRef>
          <a:fontRef idx="minor">
            <a:schemeClr val="tx1"/>
          </a:fontRef>
        </p:style>
      </p:cxnSp>
      <p:sp>
        <p:nvSpPr>
          <p:cNvPr id="32" name="正方形/長方形 31">
            <a:extLst>
              <a:ext uri="{FF2B5EF4-FFF2-40B4-BE49-F238E27FC236}">
                <a16:creationId xmlns:a16="http://schemas.microsoft.com/office/drawing/2014/main" id="{63BEF33F-AA12-CA4A-8932-F80E43393481}"/>
              </a:ext>
            </a:extLst>
          </p:cNvPr>
          <p:cNvSpPr/>
          <p:nvPr/>
        </p:nvSpPr>
        <p:spPr>
          <a:xfrm>
            <a:off x="1618605" y="3377483"/>
            <a:ext cx="1533727" cy="1012260"/>
          </a:xfrm>
          <a:prstGeom prst="rect">
            <a:avLst/>
          </a:prstGeom>
          <a:noFill/>
          <a:ln w="28575">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lIns="61350" tIns="184048" rIns="0" bIns="21236" rtlCol="0" anchor="t" anchorCtr="0"/>
          <a:lstStyle/>
          <a:p>
            <a:pPr defTabSz="844083">
              <a:lnSpc>
                <a:spcPts val="2031"/>
              </a:lnSpc>
              <a:defRPr/>
            </a:pPr>
            <a:r>
              <a:rPr lang="ja-JP" altLang="en-US" sz="2585" spc="-37">
                <a:solidFill>
                  <a:prstClr val="black"/>
                </a:solidFill>
                <a:latin typeface="ＭＳ Ｐゴシック" panose="020B0600070205080204" pitchFamily="50" charset="-128"/>
                <a:ea typeface="ＭＳ Ｐゴシック" panose="020B0600070205080204" pitchFamily="50" charset="-128"/>
              </a:rPr>
              <a:t>④</a:t>
            </a:r>
          </a:p>
        </p:txBody>
      </p:sp>
      <p:sp>
        <p:nvSpPr>
          <p:cNvPr id="37" name="正方形/長方形 36">
            <a:extLst>
              <a:ext uri="{FF2B5EF4-FFF2-40B4-BE49-F238E27FC236}">
                <a16:creationId xmlns:a16="http://schemas.microsoft.com/office/drawing/2014/main" id="{7CA1B16A-0C37-DE4D-8591-EF39E3FB8EEA}"/>
              </a:ext>
            </a:extLst>
          </p:cNvPr>
          <p:cNvSpPr/>
          <p:nvPr/>
        </p:nvSpPr>
        <p:spPr>
          <a:xfrm>
            <a:off x="1876292" y="3120082"/>
            <a:ext cx="1200521" cy="285912"/>
          </a:xfrm>
          <a:prstGeom prst="rect">
            <a:avLst/>
          </a:prstGeom>
        </p:spPr>
        <p:txBody>
          <a:bodyPr wrap="none">
            <a:spAutoFit/>
          </a:bodyPr>
          <a:lstStyle/>
          <a:p>
            <a:pPr defTabSz="779173">
              <a:defRPr/>
            </a:pPr>
            <a:r>
              <a:rPr lang="ja-JP" altLang="en-US" sz="1258" dirty="0">
                <a:solidFill>
                  <a:srgbClr val="0000FF"/>
                </a:solidFill>
                <a:latin typeface="ＭＳ Ｐゴシック" panose="020B0600070205080204" pitchFamily="50" charset="-128"/>
                <a:ea typeface="ＭＳ Ｐゴシック" panose="020B0600070205080204" pitchFamily="50" charset="-128"/>
              </a:rPr>
              <a:t>論拠</a:t>
            </a:r>
            <a:r>
              <a:rPr lang="ja-JP" altLang="en-US" sz="1258" spc="171" dirty="0">
                <a:solidFill>
                  <a:srgbClr val="0000FF"/>
                </a:solidFill>
                <a:latin typeface="ＭＳ Ｐゴシック" panose="020B0600070205080204" pitchFamily="50" charset="-128"/>
                <a:ea typeface="ＭＳ Ｐゴシック" panose="020B0600070205080204" pitchFamily="50" charset="-128"/>
              </a:rPr>
              <a:t>・</a:t>
            </a:r>
            <a:r>
              <a:rPr lang="ja-JP" altLang="en-US" sz="1258" spc="-78" dirty="0">
                <a:solidFill>
                  <a:srgbClr val="0000FF"/>
                </a:solidFill>
                <a:latin typeface="ＭＳ Ｐゴシック" panose="020B0600070205080204" pitchFamily="50" charset="-128"/>
                <a:ea typeface="ＭＳ Ｐゴシック" panose="020B0600070205080204" pitchFamily="50" charset="-128"/>
              </a:rPr>
              <a:t>理由づけ</a:t>
            </a:r>
            <a:endParaRPr lang="en-US" altLang="ja-JP" sz="1534" spc="-78" dirty="0">
              <a:solidFill>
                <a:srgbClr val="0000FF"/>
              </a:solidFill>
              <a:latin typeface="ＭＳ Ｐゴシック" panose="020B0600070205080204" pitchFamily="50" charset="-128"/>
              <a:ea typeface="ＭＳ Ｐゴシック" panose="020B0600070205080204" pitchFamily="50" charset="-128"/>
            </a:endParaRPr>
          </a:p>
        </p:txBody>
      </p:sp>
      <p:cxnSp>
        <p:nvCxnSpPr>
          <p:cNvPr id="38" name="直線矢印コネクタ 37">
            <a:extLst>
              <a:ext uri="{FF2B5EF4-FFF2-40B4-BE49-F238E27FC236}">
                <a16:creationId xmlns:a16="http://schemas.microsoft.com/office/drawing/2014/main" id="{E5093810-D57C-E34C-B6E3-1793EA7BFFBE}"/>
              </a:ext>
            </a:extLst>
          </p:cNvPr>
          <p:cNvCxnSpPr>
            <a:cxnSpLocks/>
          </p:cNvCxnSpPr>
          <p:nvPr/>
        </p:nvCxnSpPr>
        <p:spPr>
          <a:xfrm>
            <a:off x="1982929" y="2628774"/>
            <a:ext cx="766864" cy="2752"/>
          </a:xfrm>
          <a:prstGeom prst="straightConnector1">
            <a:avLst/>
          </a:prstGeom>
          <a:ln w="28575">
            <a:solidFill>
              <a:schemeClr val="bg1">
                <a:lumMod val="50000"/>
              </a:schemeClr>
            </a:solidFill>
            <a:tailEnd type="arrow" w="lg" len="lg"/>
          </a:ln>
        </p:spPr>
        <p:style>
          <a:lnRef idx="1">
            <a:schemeClr val="accent1"/>
          </a:lnRef>
          <a:fillRef idx="0">
            <a:schemeClr val="accent1"/>
          </a:fillRef>
          <a:effectRef idx="0">
            <a:schemeClr val="accent1"/>
          </a:effectRef>
          <a:fontRef idx="minor">
            <a:schemeClr val="tx1"/>
          </a:fontRef>
        </p:style>
      </p:cxnSp>
      <p:sp>
        <p:nvSpPr>
          <p:cNvPr id="39" name="正方形/長方形 38">
            <a:extLst>
              <a:ext uri="{FF2B5EF4-FFF2-40B4-BE49-F238E27FC236}">
                <a16:creationId xmlns:a16="http://schemas.microsoft.com/office/drawing/2014/main" id="{6BC8E00F-807B-AE47-8549-AC203FAE24FE}"/>
              </a:ext>
            </a:extLst>
          </p:cNvPr>
          <p:cNvSpPr/>
          <p:nvPr/>
        </p:nvSpPr>
        <p:spPr>
          <a:xfrm>
            <a:off x="614115" y="1795337"/>
            <a:ext cx="1023037" cy="285912"/>
          </a:xfrm>
          <a:prstGeom prst="rect">
            <a:avLst/>
          </a:prstGeom>
        </p:spPr>
        <p:txBody>
          <a:bodyPr wrap="none">
            <a:spAutoFit/>
          </a:bodyPr>
          <a:lstStyle/>
          <a:p>
            <a:pPr defTabSz="779173">
              <a:defRPr/>
            </a:pPr>
            <a:r>
              <a:rPr lang="ja-JP" altLang="en-US" sz="1258">
                <a:solidFill>
                  <a:srgbClr val="0000FF"/>
                </a:solidFill>
                <a:latin typeface="ＭＳ Ｐゴシック" panose="020B0600070205080204" pitchFamily="50" charset="-128"/>
                <a:ea typeface="ＭＳ Ｐゴシック" panose="020B0600070205080204" pitchFamily="50" charset="-128"/>
              </a:rPr>
              <a:t>事実・データ</a:t>
            </a:r>
          </a:p>
        </p:txBody>
      </p:sp>
      <p:sp>
        <p:nvSpPr>
          <p:cNvPr id="42" name="正方形/長方形 41">
            <a:extLst>
              <a:ext uri="{FF2B5EF4-FFF2-40B4-BE49-F238E27FC236}">
                <a16:creationId xmlns:a16="http://schemas.microsoft.com/office/drawing/2014/main" id="{A87FDFD2-AAD5-4777-AA56-8FE451543E06}"/>
              </a:ext>
            </a:extLst>
          </p:cNvPr>
          <p:cNvSpPr/>
          <p:nvPr/>
        </p:nvSpPr>
        <p:spPr>
          <a:xfrm>
            <a:off x="7186549" y="2056061"/>
            <a:ext cx="1380355" cy="101226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61350" tIns="184048" rIns="0" bIns="21236" rtlCol="0" anchor="t" anchorCtr="0"/>
          <a:lstStyle/>
          <a:p>
            <a:pPr defTabSz="844083">
              <a:lnSpc>
                <a:spcPts val="2031"/>
              </a:lnSpc>
              <a:defRPr/>
            </a:pPr>
            <a:r>
              <a:rPr lang="ja-JP" altLang="en-US" sz="2585" spc="-37">
                <a:solidFill>
                  <a:prstClr val="black"/>
                </a:solidFill>
                <a:latin typeface="ＭＳ Ｐゴシック" panose="020B0600070205080204" pitchFamily="50" charset="-128"/>
                <a:ea typeface="ＭＳ Ｐゴシック" panose="020B0600070205080204" pitchFamily="50" charset="-128"/>
              </a:rPr>
              <a:t>⑦</a:t>
            </a:r>
          </a:p>
        </p:txBody>
      </p:sp>
      <p:cxnSp>
        <p:nvCxnSpPr>
          <p:cNvPr id="45" name="直線矢印コネクタ 44">
            <a:extLst>
              <a:ext uri="{FF2B5EF4-FFF2-40B4-BE49-F238E27FC236}">
                <a16:creationId xmlns:a16="http://schemas.microsoft.com/office/drawing/2014/main" id="{E1858B59-5325-4C6A-B692-D592ECFF4F7B}"/>
              </a:ext>
            </a:extLst>
          </p:cNvPr>
          <p:cNvCxnSpPr>
            <a:cxnSpLocks/>
          </p:cNvCxnSpPr>
          <p:nvPr/>
        </p:nvCxnSpPr>
        <p:spPr>
          <a:xfrm flipH="1" flipV="1">
            <a:off x="6791778" y="2657631"/>
            <a:ext cx="11056" cy="736189"/>
          </a:xfrm>
          <a:prstGeom prst="straightConnector1">
            <a:avLst/>
          </a:prstGeom>
          <a:ln w="28575">
            <a:solidFill>
              <a:schemeClr val="bg1">
                <a:lumMod val="50000"/>
              </a:schemeClr>
            </a:solidFill>
            <a:tailEnd type="arrow" w="lg" len="lg"/>
          </a:ln>
        </p:spPr>
        <p:style>
          <a:lnRef idx="1">
            <a:schemeClr val="accent1"/>
          </a:lnRef>
          <a:fillRef idx="0">
            <a:schemeClr val="accent1"/>
          </a:fillRef>
          <a:effectRef idx="0">
            <a:schemeClr val="accent1"/>
          </a:effectRef>
          <a:fontRef idx="minor">
            <a:schemeClr val="tx1"/>
          </a:fontRef>
        </p:style>
      </p:cxnSp>
      <p:sp>
        <p:nvSpPr>
          <p:cNvPr id="46" name="正方形/長方形 45">
            <a:extLst>
              <a:ext uri="{FF2B5EF4-FFF2-40B4-BE49-F238E27FC236}">
                <a16:creationId xmlns:a16="http://schemas.microsoft.com/office/drawing/2014/main" id="{44DE9419-FF64-4B1C-B08D-A8AD7584FA62}"/>
              </a:ext>
            </a:extLst>
          </p:cNvPr>
          <p:cNvSpPr/>
          <p:nvPr/>
        </p:nvSpPr>
        <p:spPr>
          <a:xfrm>
            <a:off x="6041597" y="3382342"/>
            <a:ext cx="1533727" cy="101226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61350" tIns="184048" rIns="0" bIns="21236" rtlCol="0" anchor="t" anchorCtr="0"/>
          <a:lstStyle/>
          <a:p>
            <a:pPr defTabSz="844083">
              <a:lnSpc>
                <a:spcPts val="2031"/>
              </a:lnSpc>
              <a:defRPr/>
            </a:pPr>
            <a:r>
              <a:rPr lang="ja-JP" altLang="en-US" sz="2585" spc="-37">
                <a:solidFill>
                  <a:prstClr val="black"/>
                </a:solidFill>
                <a:latin typeface="ＭＳ Ｐゴシック" panose="020B0600070205080204" pitchFamily="50" charset="-128"/>
                <a:ea typeface="ＭＳ Ｐゴシック" panose="020B0600070205080204" pitchFamily="50" charset="-128"/>
              </a:rPr>
              <a:t>⑧</a:t>
            </a:r>
          </a:p>
        </p:txBody>
      </p:sp>
      <p:cxnSp>
        <p:nvCxnSpPr>
          <p:cNvPr id="48" name="直線矢印コネクタ 47">
            <a:extLst>
              <a:ext uri="{FF2B5EF4-FFF2-40B4-BE49-F238E27FC236}">
                <a16:creationId xmlns:a16="http://schemas.microsoft.com/office/drawing/2014/main" id="{212A507B-4250-41F3-9618-C25DBB72E72C}"/>
              </a:ext>
            </a:extLst>
          </p:cNvPr>
          <p:cNvCxnSpPr>
            <a:cxnSpLocks/>
          </p:cNvCxnSpPr>
          <p:nvPr/>
        </p:nvCxnSpPr>
        <p:spPr>
          <a:xfrm>
            <a:off x="6401675" y="2645688"/>
            <a:ext cx="774533" cy="2752"/>
          </a:xfrm>
          <a:prstGeom prst="straightConnector1">
            <a:avLst/>
          </a:prstGeom>
          <a:ln w="28575">
            <a:solidFill>
              <a:schemeClr val="bg1">
                <a:lumMod val="50000"/>
              </a:schemeClr>
            </a:solidFill>
            <a:headEnd type="arrow" w="lg" len="lg"/>
            <a:tailEnd type="none" w="med" len="med"/>
          </a:ln>
        </p:spPr>
        <p:style>
          <a:lnRef idx="1">
            <a:schemeClr val="accent1"/>
          </a:lnRef>
          <a:fillRef idx="0">
            <a:schemeClr val="accent1"/>
          </a:fillRef>
          <a:effectRef idx="0">
            <a:schemeClr val="accent1"/>
          </a:effectRef>
          <a:fontRef idx="minor">
            <a:schemeClr val="tx1"/>
          </a:fontRef>
        </p:style>
      </p:cxnSp>
      <p:sp>
        <p:nvSpPr>
          <p:cNvPr id="50" name="正方形/長方形 49">
            <a:extLst>
              <a:ext uri="{FF2B5EF4-FFF2-40B4-BE49-F238E27FC236}">
                <a16:creationId xmlns:a16="http://schemas.microsoft.com/office/drawing/2014/main" id="{E4E7B0B9-A797-4E8C-A8F9-1CCBA2F81419}"/>
              </a:ext>
            </a:extLst>
          </p:cNvPr>
          <p:cNvSpPr/>
          <p:nvPr/>
        </p:nvSpPr>
        <p:spPr>
          <a:xfrm>
            <a:off x="3100282" y="394360"/>
            <a:ext cx="2637480" cy="285912"/>
          </a:xfrm>
          <a:prstGeom prst="rect">
            <a:avLst/>
          </a:prstGeom>
        </p:spPr>
        <p:txBody>
          <a:bodyPr wrap="square">
            <a:spAutoFit/>
          </a:bodyPr>
          <a:lstStyle/>
          <a:p>
            <a:pPr defTabSz="844083">
              <a:defRPr/>
            </a:pPr>
            <a:r>
              <a:rPr lang="ja-JP" altLang="en-US" sz="1258" dirty="0">
                <a:solidFill>
                  <a:prstClr val="black"/>
                </a:solidFill>
                <a:latin typeface="ＭＳ Ｐゴシック" panose="020B0600070205080204" pitchFamily="50" charset="-128"/>
                <a:ea typeface="ＭＳ Ｐゴシック" panose="020B0600070205080204" pitchFamily="50" charset="-128"/>
              </a:rPr>
              <a:t>問題（リサーチクエスチョン）</a:t>
            </a:r>
          </a:p>
        </p:txBody>
      </p:sp>
      <p:sp>
        <p:nvSpPr>
          <p:cNvPr id="51" name="正方形/長方形 50">
            <a:extLst>
              <a:ext uri="{FF2B5EF4-FFF2-40B4-BE49-F238E27FC236}">
                <a16:creationId xmlns:a16="http://schemas.microsoft.com/office/drawing/2014/main" id="{6DB2A7E8-9A1D-4550-87C7-ED6D5ADE3DE8}"/>
              </a:ext>
            </a:extLst>
          </p:cNvPr>
          <p:cNvSpPr/>
          <p:nvPr/>
        </p:nvSpPr>
        <p:spPr>
          <a:xfrm>
            <a:off x="7131703" y="1791237"/>
            <a:ext cx="1228532" cy="285912"/>
          </a:xfrm>
          <a:prstGeom prst="rect">
            <a:avLst/>
          </a:prstGeom>
        </p:spPr>
        <p:txBody>
          <a:bodyPr wrap="square">
            <a:spAutoFit/>
          </a:bodyPr>
          <a:lstStyle/>
          <a:p>
            <a:pPr defTabSz="779173">
              <a:defRPr/>
            </a:pPr>
            <a:r>
              <a:rPr lang="ja-JP" altLang="en-US" sz="1258">
                <a:solidFill>
                  <a:srgbClr val="FF0000"/>
                </a:solidFill>
                <a:latin typeface="ＭＳ Ｐゴシック" panose="020B0600070205080204" pitchFamily="50" charset="-128"/>
                <a:ea typeface="ＭＳ Ｐゴシック" panose="020B0600070205080204" pitchFamily="50" charset="-128"/>
              </a:rPr>
              <a:t>事実・データ</a:t>
            </a:r>
          </a:p>
        </p:txBody>
      </p:sp>
      <p:sp>
        <p:nvSpPr>
          <p:cNvPr id="52" name="正方形/長方形 51">
            <a:extLst>
              <a:ext uri="{FF2B5EF4-FFF2-40B4-BE49-F238E27FC236}">
                <a16:creationId xmlns:a16="http://schemas.microsoft.com/office/drawing/2014/main" id="{EB4346C4-12F5-4C78-8DA4-D6EA6574F356}"/>
              </a:ext>
            </a:extLst>
          </p:cNvPr>
          <p:cNvSpPr/>
          <p:nvPr/>
        </p:nvSpPr>
        <p:spPr>
          <a:xfrm>
            <a:off x="6306905" y="3120082"/>
            <a:ext cx="1200521" cy="285912"/>
          </a:xfrm>
          <a:prstGeom prst="rect">
            <a:avLst/>
          </a:prstGeom>
        </p:spPr>
        <p:txBody>
          <a:bodyPr wrap="none">
            <a:spAutoFit/>
          </a:bodyPr>
          <a:lstStyle/>
          <a:p>
            <a:pPr defTabSz="779173">
              <a:defRPr/>
            </a:pPr>
            <a:r>
              <a:rPr lang="ja-JP" altLang="en-US" sz="1258">
                <a:solidFill>
                  <a:srgbClr val="FF0000"/>
                </a:solidFill>
                <a:latin typeface="ＭＳ Ｐゴシック" panose="020B0600070205080204" pitchFamily="50" charset="-128"/>
                <a:ea typeface="ＭＳ Ｐゴシック" panose="020B0600070205080204" pitchFamily="50" charset="-128"/>
              </a:rPr>
              <a:t>論拠</a:t>
            </a:r>
            <a:r>
              <a:rPr lang="ja-JP" altLang="en-US" sz="1258" spc="171">
                <a:solidFill>
                  <a:srgbClr val="FF0000"/>
                </a:solidFill>
                <a:latin typeface="ＭＳ Ｐゴシック" panose="020B0600070205080204" pitchFamily="50" charset="-128"/>
                <a:ea typeface="ＭＳ Ｐゴシック" panose="020B0600070205080204" pitchFamily="50" charset="-128"/>
              </a:rPr>
              <a:t>・</a:t>
            </a:r>
            <a:r>
              <a:rPr lang="ja-JP" altLang="en-US" sz="1258" spc="-78">
                <a:solidFill>
                  <a:srgbClr val="FF0000"/>
                </a:solidFill>
                <a:latin typeface="ＭＳ Ｐゴシック" panose="020B0600070205080204" pitchFamily="50" charset="-128"/>
                <a:ea typeface="ＭＳ Ｐゴシック" panose="020B0600070205080204" pitchFamily="50" charset="-128"/>
              </a:rPr>
              <a:t>理由づけ</a:t>
            </a:r>
            <a:endParaRPr lang="en-US" altLang="ja-JP" sz="1534" spc="-78">
              <a:solidFill>
                <a:srgbClr val="FF0000"/>
              </a:solidFill>
              <a:latin typeface="ＭＳ Ｐゴシック" panose="020B0600070205080204" pitchFamily="50" charset="-128"/>
              <a:ea typeface="ＭＳ Ｐゴシック" panose="020B0600070205080204" pitchFamily="50" charset="-128"/>
            </a:endParaRPr>
          </a:p>
        </p:txBody>
      </p:sp>
      <p:sp>
        <p:nvSpPr>
          <p:cNvPr id="53" name="正方形/長方形 52">
            <a:extLst>
              <a:ext uri="{FF2B5EF4-FFF2-40B4-BE49-F238E27FC236}">
                <a16:creationId xmlns:a16="http://schemas.microsoft.com/office/drawing/2014/main" id="{23F8E456-A73C-4279-8F4D-052A15AFA6D2}"/>
              </a:ext>
            </a:extLst>
          </p:cNvPr>
          <p:cNvSpPr/>
          <p:nvPr/>
        </p:nvSpPr>
        <p:spPr>
          <a:xfrm>
            <a:off x="5245783" y="1647225"/>
            <a:ext cx="1677565" cy="397446"/>
          </a:xfrm>
          <a:prstGeom prst="rect">
            <a:avLst/>
          </a:prstGeom>
        </p:spPr>
        <p:txBody>
          <a:bodyPr wrap="none">
            <a:noAutofit/>
          </a:bodyPr>
          <a:lstStyle/>
          <a:p>
            <a:pPr defTabSz="844083">
              <a:lnSpc>
                <a:spcPts val="1363"/>
              </a:lnSpc>
              <a:defRPr/>
            </a:pPr>
            <a:r>
              <a:rPr lang="ja-JP" altLang="en-US" sz="1258">
                <a:solidFill>
                  <a:srgbClr val="FF0000"/>
                </a:solidFill>
                <a:latin typeface="ＭＳ Ｐゴシック" panose="020B0600070205080204" pitchFamily="50" charset="-128"/>
                <a:ea typeface="ＭＳ Ｐゴシック" panose="020B0600070205080204" pitchFamily="50" charset="-128"/>
              </a:rPr>
              <a:t>対立する主張・</a:t>
            </a:r>
            <a:endParaRPr lang="en-US" altLang="ja-JP" sz="1258">
              <a:solidFill>
                <a:srgbClr val="FF0000"/>
              </a:solidFill>
              <a:latin typeface="ＭＳ Ｐゴシック" panose="020B0600070205080204" pitchFamily="50" charset="-128"/>
              <a:ea typeface="ＭＳ Ｐゴシック" panose="020B0600070205080204" pitchFamily="50" charset="-128"/>
            </a:endParaRPr>
          </a:p>
          <a:p>
            <a:pPr defTabSz="844083">
              <a:lnSpc>
                <a:spcPts val="1363"/>
              </a:lnSpc>
              <a:defRPr/>
            </a:pPr>
            <a:r>
              <a:rPr lang="ja-JP" altLang="en-US" sz="1258">
                <a:solidFill>
                  <a:srgbClr val="FF0000"/>
                </a:solidFill>
                <a:latin typeface="ＭＳ Ｐゴシック" panose="020B0600070205080204" pitchFamily="50" charset="-128"/>
                <a:ea typeface="ＭＳ Ｐゴシック" panose="020B0600070205080204" pitchFamily="50" charset="-128"/>
              </a:rPr>
              <a:t>異なる主張</a:t>
            </a:r>
          </a:p>
        </p:txBody>
      </p:sp>
      <p:cxnSp>
        <p:nvCxnSpPr>
          <p:cNvPr id="56" name="直線矢印コネクタ 55">
            <a:extLst>
              <a:ext uri="{FF2B5EF4-FFF2-40B4-BE49-F238E27FC236}">
                <a16:creationId xmlns:a16="http://schemas.microsoft.com/office/drawing/2014/main" id="{57CFE101-3F8F-473A-8511-5C798B47831C}"/>
              </a:ext>
            </a:extLst>
          </p:cNvPr>
          <p:cNvCxnSpPr>
            <a:cxnSpLocks/>
          </p:cNvCxnSpPr>
          <p:nvPr/>
        </p:nvCxnSpPr>
        <p:spPr>
          <a:xfrm>
            <a:off x="4571693" y="1603340"/>
            <a:ext cx="682574" cy="433279"/>
          </a:xfrm>
          <a:prstGeom prst="straightConnector1">
            <a:avLst/>
          </a:prstGeom>
          <a:ln w="28575">
            <a:solidFill>
              <a:schemeClr val="bg1">
                <a:lumMod val="50000"/>
              </a:schemeClr>
            </a:solidFill>
            <a:prstDash val="solid"/>
            <a:tailEnd type="arrow" w="lg" len="lg"/>
          </a:ln>
        </p:spPr>
        <p:style>
          <a:lnRef idx="1">
            <a:schemeClr val="accent1"/>
          </a:lnRef>
          <a:fillRef idx="0">
            <a:schemeClr val="accent1"/>
          </a:fillRef>
          <a:effectRef idx="0">
            <a:schemeClr val="accent1"/>
          </a:effectRef>
          <a:fontRef idx="minor">
            <a:schemeClr val="tx1"/>
          </a:fontRef>
        </p:style>
      </p:cxnSp>
      <p:cxnSp>
        <p:nvCxnSpPr>
          <p:cNvPr id="57" name="直線矢印コネクタ 56">
            <a:extLst>
              <a:ext uri="{FF2B5EF4-FFF2-40B4-BE49-F238E27FC236}">
                <a16:creationId xmlns:a16="http://schemas.microsoft.com/office/drawing/2014/main" id="{B15B47AD-9E92-4F89-8B2C-0B137F316CD3}"/>
              </a:ext>
            </a:extLst>
          </p:cNvPr>
          <p:cNvCxnSpPr>
            <a:cxnSpLocks/>
          </p:cNvCxnSpPr>
          <p:nvPr/>
        </p:nvCxnSpPr>
        <p:spPr>
          <a:xfrm flipH="1">
            <a:off x="3843081" y="1616024"/>
            <a:ext cx="734202" cy="420596"/>
          </a:xfrm>
          <a:prstGeom prst="straightConnector1">
            <a:avLst/>
          </a:prstGeom>
          <a:ln w="28575">
            <a:solidFill>
              <a:schemeClr val="bg1">
                <a:lumMod val="50000"/>
              </a:schemeClr>
            </a:solidFill>
            <a:prstDash val="solid"/>
            <a:tailEnd type="arrow" w="lg" len="lg"/>
          </a:ln>
        </p:spPr>
        <p:style>
          <a:lnRef idx="1">
            <a:schemeClr val="accent1"/>
          </a:lnRef>
          <a:fillRef idx="0">
            <a:schemeClr val="accent1"/>
          </a:fillRef>
          <a:effectRef idx="0">
            <a:schemeClr val="accent1"/>
          </a:effectRef>
          <a:fontRef idx="minor">
            <a:schemeClr val="tx1"/>
          </a:fontRef>
        </p:style>
      </p:cxnSp>
      <p:sp>
        <p:nvSpPr>
          <p:cNvPr id="27" name="正方形/長方形 26">
            <a:extLst>
              <a:ext uri="{FF2B5EF4-FFF2-40B4-BE49-F238E27FC236}">
                <a16:creationId xmlns:a16="http://schemas.microsoft.com/office/drawing/2014/main" id="{E393E7E6-1489-426B-9580-42AD0E1BDF0B}"/>
              </a:ext>
            </a:extLst>
          </p:cNvPr>
          <p:cNvSpPr/>
          <p:nvPr/>
        </p:nvSpPr>
        <p:spPr>
          <a:xfrm>
            <a:off x="5010934" y="2056061"/>
            <a:ext cx="1380355" cy="101226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61350" tIns="184048" rIns="0" bIns="21236" rtlCol="0" anchor="t" anchorCtr="0"/>
          <a:lstStyle/>
          <a:p>
            <a:pPr defTabSz="844083">
              <a:lnSpc>
                <a:spcPts val="2031"/>
              </a:lnSpc>
              <a:defRPr/>
            </a:pPr>
            <a:r>
              <a:rPr lang="ja-JP" altLang="en-US" sz="2585" spc="-37">
                <a:solidFill>
                  <a:prstClr val="black"/>
                </a:solidFill>
                <a:latin typeface="ＭＳ Ｐゴシック" panose="020B0600070205080204" pitchFamily="50" charset="-128"/>
                <a:ea typeface="ＭＳ Ｐゴシック" panose="020B0600070205080204" pitchFamily="50" charset="-128"/>
              </a:rPr>
              <a:t>⑥</a:t>
            </a:r>
          </a:p>
        </p:txBody>
      </p:sp>
      <p:cxnSp>
        <p:nvCxnSpPr>
          <p:cNvPr id="36" name="直線矢印コネクタ 35">
            <a:extLst>
              <a:ext uri="{FF2B5EF4-FFF2-40B4-BE49-F238E27FC236}">
                <a16:creationId xmlns:a16="http://schemas.microsoft.com/office/drawing/2014/main" id="{04D95A1A-D0E6-B949-AAC0-96DBB9C109CD}"/>
              </a:ext>
            </a:extLst>
          </p:cNvPr>
          <p:cNvCxnSpPr>
            <a:cxnSpLocks/>
          </p:cNvCxnSpPr>
          <p:nvPr/>
        </p:nvCxnSpPr>
        <p:spPr>
          <a:xfrm>
            <a:off x="4554479" y="2889072"/>
            <a:ext cx="236991" cy="0"/>
          </a:xfrm>
          <a:prstGeom prst="straightConnector1">
            <a:avLst/>
          </a:prstGeom>
          <a:ln w="28575">
            <a:solidFill>
              <a:schemeClr val="bg1">
                <a:lumMod val="50000"/>
              </a:schemeClr>
            </a:solidFill>
            <a:tailEnd type="arrow" w="lg" len="lg"/>
          </a:ln>
        </p:spPr>
        <p:style>
          <a:lnRef idx="1">
            <a:schemeClr val="accent1"/>
          </a:lnRef>
          <a:fillRef idx="0">
            <a:schemeClr val="accent1"/>
          </a:fillRef>
          <a:effectRef idx="0">
            <a:schemeClr val="accent1"/>
          </a:effectRef>
          <a:fontRef idx="minor">
            <a:schemeClr val="tx1"/>
          </a:fontRef>
        </p:style>
      </p:cxnSp>
      <p:cxnSp>
        <p:nvCxnSpPr>
          <p:cNvPr id="40" name="直線矢印コネクタ 39">
            <a:extLst>
              <a:ext uri="{FF2B5EF4-FFF2-40B4-BE49-F238E27FC236}">
                <a16:creationId xmlns:a16="http://schemas.microsoft.com/office/drawing/2014/main" id="{11A8572C-FAE8-1C42-A982-7F7111237CAA}"/>
              </a:ext>
            </a:extLst>
          </p:cNvPr>
          <p:cNvCxnSpPr>
            <a:cxnSpLocks/>
          </p:cNvCxnSpPr>
          <p:nvPr/>
        </p:nvCxnSpPr>
        <p:spPr>
          <a:xfrm flipV="1">
            <a:off x="4148423" y="2628773"/>
            <a:ext cx="851986" cy="2475"/>
          </a:xfrm>
          <a:prstGeom prst="straightConnector1">
            <a:avLst/>
          </a:prstGeom>
          <a:ln w="28575">
            <a:solidFill>
              <a:schemeClr val="bg1">
                <a:lumMod val="50000"/>
              </a:schemeClr>
            </a:solidFill>
            <a:headEnd type="arrow" w="lg" len="lg"/>
            <a:tailEnd type="arrow" w="lg" len="lg"/>
          </a:ln>
        </p:spPr>
        <p:style>
          <a:lnRef idx="1">
            <a:schemeClr val="accent1"/>
          </a:lnRef>
          <a:fillRef idx="0">
            <a:schemeClr val="accent1"/>
          </a:fillRef>
          <a:effectRef idx="0">
            <a:schemeClr val="accent1"/>
          </a:effectRef>
          <a:fontRef idx="minor">
            <a:schemeClr val="tx1"/>
          </a:fontRef>
        </p:style>
      </p:cxnSp>
      <p:sp>
        <p:nvSpPr>
          <p:cNvPr id="33" name="正方形/長方形 32">
            <a:extLst>
              <a:ext uri="{FF2B5EF4-FFF2-40B4-BE49-F238E27FC236}">
                <a16:creationId xmlns:a16="http://schemas.microsoft.com/office/drawing/2014/main" id="{5B00B8FF-AA3C-49F9-820A-A91C09B13A99}"/>
              </a:ext>
            </a:extLst>
          </p:cNvPr>
          <p:cNvSpPr/>
          <p:nvPr/>
        </p:nvSpPr>
        <p:spPr>
          <a:xfrm>
            <a:off x="4154827" y="4559208"/>
            <a:ext cx="937087" cy="251516"/>
          </a:xfrm>
          <a:prstGeom prst="rect">
            <a:avLst/>
          </a:prstGeom>
        </p:spPr>
        <p:txBody>
          <a:bodyPr wrap="square">
            <a:noAutofit/>
          </a:bodyPr>
          <a:lstStyle/>
          <a:p>
            <a:pPr defTabSz="844083">
              <a:defRPr/>
            </a:pPr>
            <a:r>
              <a:rPr lang="ja-JP" altLang="en-US" sz="1258">
                <a:solidFill>
                  <a:prstClr val="black"/>
                </a:solidFill>
                <a:latin typeface="ＭＳ Ｐゴシック" panose="020B0600070205080204" pitchFamily="50" charset="-128"/>
                <a:ea typeface="ＭＳ Ｐゴシック" panose="020B0600070205080204" pitchFamily="50" charset="-128"/>
              </a:rPr>
              <a:t>結</a:t>
            </a:r>
            <a:r>
              <a:rPr lang="ja-JP" altLang="en-US" sz="1258" spc="185">
                <a:solidFill>
                  <a:prstClr val="black"/>
                </a:solidFill>
                <a:latin typeface="ＭＳ Ｐゴシック" panose="020B0600070205080204" pitchFamily="50" charset="-128"/>
                <a:ea typeface="ＭＳ Ｐゴシック" panose="020B0600070205080204" pitchFamily="50" charset="-128"/>
              </a:rPr>
              <a:t>論</a:t>
            </a:r>
            <a:r>
              <a:rPr lang="ja-JP" altLang="en-US" sz="1258">
                <a:solidFill>
                  <a:prstClr val="black"/>
                </a:solidFill>
                <a:latin typeface="ＭＳ Ｐゴシック" panose="020B0600070205080204" pitchFamily="50" charset="-128"/>
                <a:ea typeface="ＭＳ Ｐゴシック" panose="020B0600070205080204" pitchFamily="50" charset="-128"/>
              </a:rPr>
              <a:t>・提言</a:t>
            </a:r>
          </a:p>
        </p:txBody>
      </p:sp>
      <p:sp>
        <p:nvSpPr>
          <p:cNvPr id="35" name="正方形/長方形 34">
            <a:extLst>
              <a:ext uri="{FF2B5EF4-FFF2-40B4-BE49-F238E27FC236}">
                <a16:creationId xmlns:a16="http://schemas.microsoft.com/office/drawing/2014/main" id="{F0A3BAFA-9E92-457F-A8C1-9A4046ED015E}"/>
              </a:ext>
            </a:extLst>
          </p:cNvPr>
          <p:cNvSpPr/>
          <p:nvPr/>
        </p:nvSpPr>
        <p:spPr>
          <a:xfrm>
            <a:off x="3133122" y="4817872"/>
            <a:ext cx="2930020" cy="954700"/>
          </a:xfrm>
          <a:prstGeom prst="rect">
            <a:avLst/>
          </a:prstGeom>
          <a:noFill/>
          <a:ln w="285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61350" tIns="184048" rIns="0" bIns="21236" rtlCol="0" anchor="t" anchorCtr="0"/>
          <a:lstStyle/>
          <a:p>
            <a:pPr defTabSz="844083">
              <a:lnSpc>
                <a:spcPts val="2031"/>
              </a:lnSpc>
              <a:defRPr/>
            </a:pPr>
            <a:r>
              <a:rPr lang="ja-JP" altLang="en-US" sz="2585" spc="-37">
                <a:solidFill>
                  <a:prstClr val="black"/>
                </a:solidFill>
                <a:latin typeface="ＭＳ Ｐゴシック" panose="020B0600070205080204" pitchFamily="50" charset="-128"/>
                <a:ea typeface="ＭＳ Ｐゴシック" panose="020B0600070205080204" pitchFamily="50" charset="-128"/>
              </a:rPr>
              <a:t>⑩</a:t>
            </a:r>
          </a:p>
        </p:txBody>
      </p:sp>
      <p:sp>
        <p:nvSpPr>
          <p:cNvPr id="49" name="正方形/長方形 48">
            <a:extLst>
              <a:ext uri="{FF2B5EF4-FFF2-40B4-BE49-F238E27FC236}">
                <a16:creationId xmlns:a16="http://schemas.microsoft.com/office/drawing/2014/main" id="{DC2BC516-ECCD-475F-8159-3970AEC7ABC1}"/>
              </a:ext>
            </a:extLst>
          </p:cNvPr>
          <p:cNvSpPr/>
          <p:nvPr/>
        </p:nvSpPr>
        <p:spPr>
          <a:xfrm>
            <a:off x="522510" y="1791240"/>
            <a:ext cx="3831043" cy="2794293"/>
          </a:xfrm>
          <a:prstGeom prst="rect">
            <a:avLst/>
          </a:prstGeom>
          <a:no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defTabSz="844083">
              <a:defRPr/>
            </a:pPr>
            <a:endParaRPr lang="ja-JP" altLang="en-US" sz="3408" kern="10">
              <a:solidFill>
                <a:srgbClr val="FFFFFF"/>
              </a:solidFill>
              <a:latin typeface="メイリオ"/>
              <a:ea typeface="メイリオ"/>
              <a:cs typeface="メイリオ"/>
            </a:endParaRPr>
          </a:p>
        </p:txBody>
      </p:sp>
      <p:sp>
        <p:nvSpPr>
          <p:cNvPr id="59" name="正方形/長方形 58">
            <a:extLst>
              <a:ext uri="{FF2B5EF4-FFF2-40B4-BE49-F238E27FC236}">
                <a16:creationId xmlns:a16="http://schemas.microsoft.com/office/drawing/2014/main" id="{E168ECC6-9F99-43F5-91B4-E48C5E29D760}"/>
              </a:ext>
            </a:extLst>
          </p:cNvPr>
          <p:cNvSpPr/>
          <p:nvPr/>
        </p:nvSpPr>
        <p:spPr>
          <a:xfrm>
            <a:off x="540664" y="4009742"/>
            <a:ext cx="1065715" cy="536552"/>
          </a:xfrm>
          <a:prstGeom prst="rect">
            <a:avLst/>
          </a:prstGeom>
        </p:spPr>
        <p:txBody>
          <a:bodyPr wrap="none" lIns="33231" tIns="33231" rIns="33231" bIns="33231">
            <a:noAutofit/>
          </a:bodyPr>
          <a:lstStyle/>
          <a:p>
            <a:pPr algn="ctr" defTabSz="844083">
              <a:defRPr/>
            </a:pPr>
            <a:r>
              <a:rPr lang="ja-JP" altLang="en-US" sz="1292" b="1" spc="85">
                <a:solidFill>
                  <a:srgbClr val="0000FF"/>
                </a:solidFill>
                <a:latin typeface="ＭＳ Ｐゴシック" panose="020B0600070205080204" pitchFamily="50" charset="-128"/>
                <a:ea typeface="ＭＳ Ｐゴシック" panose="020B0600070205080204" pitchFamily="50" charset="-128"/>
              </a:rPr>
              <a:t>三角ロジック</a:t>
            </a:r>
            <a:endParaRPr lang="en-US" altLang="ja-JP" sz="1292" b="1" spc="85">
              <a:solidFill>
                <a:srgbClr val="0000FF"/>
              </a:solidFill>
              <a:latin typeface="ＭＳ Ｐゴシック" panose="020B0600070205080204" pitchFamily="50" charset="-128"/>
              <a:ea typeface="ＭＳ Ｐゴシック" panose="020B0600070205080204" pitchFamily="50" charset="-128"/>
            </a:endParaRPr>
          </a:p>
          <a:p>
            <a:pPr algn="ctr" defTabSz="844083">
              <a:defRPr/>
            </a:pPr>
            <a:endParaRPr lang="en-US" altLang="ja-JP" sz="1292" b="1" spc="85">
              <a:solidFill>
                <a:srgbClr val="0000FF"/>
              </a:solidFill>
              <a:latin typeface="ＭＳ Ｐゴシック" panose="020B0600070205080204" pitchFamily="50" charset="-128"/>
              <a:ea typeface="ＭＳ Ｐゴシック" panose="020B0600070205080204" pitchFamily="50" charset="-128"/>
            </a:endParaRPr>
          </a:p>
        </p:txBody>
      </p:sp>
      <p:sp>
        <p:nvSpPr>
          <p:cNvPr id="60" name="正方形/長方形 59">
            <a:extLst>
              <a:ext uri="{FF2B5EF4-FFF2-40B4-BE49-F238E27FC236}">
                <a16:creationId xmlns:a16="http://schemas.microsoft.com/office/drawing/2014/main" id="{F1307A8B-7364-4AB8-8A29-8DB98C6C8312}"/>
              </a:ext>
            </a:extLst>
          </p:cNvPr>
          <p:cNvSpPr/>
          <p:nvPr/>
        </p:nvSpPr>
        <p:spPr>
          <a:xfrm>
            <a:off x="4794448" y="1662414"/>
            <a:ext cx="3859854" cy="289107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defTabSz="844083">
              <a:defRPr/>
            </a:pPr>
            <a:endParaRPr lang="ja-JP" altLang="en-US" sz="3408" kern="10">
              <a:solidFill>
                <a:srgbClr val="FFFFFF"/>
              </a:solidFill>
              <a:latin typeface="メイリオ"/>
              <a:ea typeface="メイリオ"/>
              <a:cs typeface="メイリオ"/>
            </a:endParaRPr>
          </a:p>
        </p:txBody>
      </p:sp>
      <p:sp>
        <p:nvSpPr>
          <p:cNvPr id="61" name="正方形/長方形 60">
            <a:extLst>
              <a:ext uri="{FF2B5EF4-FFF2-40B4-BE49-F238E27FC236}">
                <a16:creationId xmlns:a16="http://schemas.microsoft.com/office/drawing/2014/main" id="{539D441C-A7E1-4F9D-B1F5-3864658744C6}"/>
              </a:ext>
            </a:extLst>
          </p:cNvPr>
          <p:cNvSpPr/>
          <p:nvPr/>
        </p:nvSpPr>
        <p:spPr>
          <a:xfrm>
            <a:off x="7609807" y="3927462"/>
            <a:ext cx="1016361" cy="276512"/>
          </a:xfrm>
          <a:prstGeom prst="rect">
            <a:avLst/>
          </a:prstGeom>
        </p:spPr>
        <p:txBody>
          <a:bodyPr wrap="none" lIns="33231" tIns="33231" rIns="33231" bIns="33231">
            <a:noAutofit/>
          </a:bodyPr>
          <a:lstStyle/>
          <a:p>
            <a:r>
              <a:rPr lang="ja-JP" altLang="en-US" sz="1292" b="1" spc="85">
                <a:solidFill>
                  <a:srgbClr val="FF0000"/>
                </a:solidFill>
                <a:latin typeface="ＭＳ Ｐゴシック" panose="020B0600070205080204" pitchFamily="50" charset="-128"/>
                <a:ea typeface="ＭＳ Ｐゴシック" panose="020B0600070205080204" pitchFamily="50" charset="-128"/>
              </a:rPr>
              <a:t>三角ロジック</a:t>
            </a:r>
            <a:endParaRPr lang="en-US" altLang="ja-JP" sz="1292" b="1" spc="85">
              <a:solidFill>
                <a:srgbClr val="FF0000"/>
              </a:solidFill>
              <a:latin typeface="ＭＳ Ｐゴシック" panose="020B0600070205080204" pitchFamily="50" charset="-128"/>
              <a:ea typeface="ＭＳ Ｐゴシック" panose="020B0600070205080204" pitchFamily="50" charset="-128"/>
            </a:endParaRPr>
          </a:p>
        </p:txBody>
      </p:sp>
      <p:sp>
        <p:nvSpPr>
          <p:cNvPr id="62" name="吹き出し: 角を丸めた四角形 61">
            <a:extLst>
              <a:ext uri="{FF2B5EF4-FFF2-40B4-BE49-F238E27FC236}">
                <a16:creationId xmlns:a16="http://schemas.microsoft.com/office/drawing/2014/main" id="{F9FB0500-D9ED-42D4-BAA4-CA3D34995417}"/>
              </a:ext>
            </a:extLst>
          </p:cNvPr>
          <p:cNvSpPr/>
          <p:nvPr/>
        </p:nvSpPr>
        <p:spPr>
          <a:xfrm>
            <a:off x="7702731" y="4816661"/>
            <a:ext cx="1322960" cy="1131708"/>
          </a:xfrm>
          <a:prstGeom prst="wedgeRoundRectCallout">
            <a:avLst>
              <a:gd name="adj1" fmla="val 3655"/>
              <a:gd name="adj2" fmla="val -70991"/>
              <a:gd name="adj3" fmla="val 16667"/>
            </a:avLst>
          </a:prstGeom>
          <a:solidFill>
            <a:srgbClr val="CCFFCC">
              <a:alpha val="74902"/>
            </a:srgb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0675" tIns="30675" rIns="0" bIns="0" numCol="1" spcCol="0" rtlCol="0" fromWordArt="0" anchor="t" anchorCtr="0" forceAA="0" compatLnSpc="1">
            <a:prstTxWarp prst="textNoShape">
              <a:avLst/>
            </a:prstTxWarp>
            <a:noAutofit/>
          </a:bodyPr>
          <a:lstStyle/>
          <a:p>
            <a:pPr defTabSz="844083">
              <a:defRPr/>
            </a:pPr>
            <a:r>
              <a:rPr lang="en-US" altLang="ja-JP" sz="937" dirty="0">
                <a:solidFill>
                  <a:prstClr val="black"/>
                </a:solidFill>
                <a:latin typeface="ＭＳ Ｐゴシック" panose="020B0600070205080204" pitchFamily="50" charset="-128"/>
                <a:ea typeface="ＭＳ Ｐゴシック" panose="020B0600070205080204" pitchFamily="50" charset="-128"/>
              </a:rPr>
              <a:t>【</a:t>
            </a:r>
            <a:r>
              <a:rPr lang="ja-JP" altLang="en-US" sz="937" dirty="0">
                <a:solidFill>
                  <a:prstClr val="black"/>
                </a:solidFill>
                <a:latin typeface="ＭＳ Ｐゴシック" panose="020B0600070205080204" pitchFamily="50" charset="-128"/>
                <a:ea typeface="ＭＳ Ｐゴシック" panose="020B0600070205080204" pitchFamily="50" charset="-128"/>
              </a:rPr>
              <a:t>ポイント</a:t>
            </a:r>
            <a:r>
              <a:rPr lang="en-US" altLang="ja-JP" sz="937" dirty="0">
                <a:solidFill>
                  <a:prstClr val="black"/>
                </a:solidFill>
                <a:latin typeface="ＭＳ Ｐゴシック" panose="020B0600070205080204" pitchFamily="50" charset="-128"/>
                <a:ea typeface="ＭＳ Ｐゴシック" panose="020B0600070205080204" pitchFamily="50" charset="-128"/>
              </a:rPr>
              <a:t>】</a:t>
            </a:r>
            <a:r>
              <a:rPr lang="ja-JP" altLang="en-US" sz="937" dirty="0">
                <a:solidFill>
                  <a:prstClr val="black"/>
                </a:solidFill>
                <a:latin typeface="ＭＳ Ｐゴシック" panose="020B0600070205080204" pitchFamily="50" charset="-128"/>
                <a:ea typeface="ＭＳ Ｐゴシック" panose="020B0600070205080204" pitchFamily="50" charset="-128"/>
              </a:rPr>
              <a:t>（３）</a:t>
            </a:r>
            <a:endParaRPr lang="en-US" altLang="ja-JP" sz="937" dirty="0">
              <a:solidFill>
                <a:prstClr val="black"/>
              </a:solidFill>
              <a:latin typeface="ＭＳ Ｐゴシック" panose="020B0600070205080204" pitchFamily="50" charset="-128"/>
              <a:ea typeface="ＭＳ Ｐゴシック" panose="020B0600070205080204" pitchFamily="50" charset="-128"/>
            </a:endParaRPr>
          </a:p>
          <a:p>
            <a:pPr defTabSz="844083">
              <a:defRPr/>
            </a:pPr>
            <a:r>
              <a:rPr lang="ja-JP" altLang="en-US" sz="937" dirty="0">
                <a:solidFill>
                  <a:prstClr val="black"/>
                </a:solidFill>
                <a:latin typeface="ＭＳ Ｐゴシック" panose="020B0600070205080204" pitchFamily="50" charset="-128"/>
                <a:ea typeface="ＭＳ Ｐゴシック" panose="020B0600070205080204" pitchFamily="50" charset="-128"/>
              </a:rPr>
              <a:t>対立する主張や異なる主張について、そのロジック（論理の道筋</a:t>
            </a:r>
            <a:r>
              <a:rPr lang="en-US" altLang="ja-JP" sz="937" dirty="0">
                <a:solidFill>
                  <a:prstClr val="black"/>
                </a:solidFill>
                <a:latin typeface="ＭＳ Ｐゴシック" panose="020B0600070205080204" pitchFamily="50" charset="-128"/>
                <a:ea typeface="ＭＳ Ｐゴシック" panose="020B0600070205080204" pitchFamily="50" charset="-128"/>
              </a:rPr>
              <a:t>)</a:t>
            </a:r>
            <a:r>
              <a:rPr lang="ja-JP" altLang="en-US" sz="937" dirty="0">
                <a:solidFill>
                  <a:prstClr val="black"/>
                </a:solidFill>
                <a:latin typeface="ＭＳ Ｐゴシック" panose="020B0600070205080204" pitchFamily="50" charset="-128"/>
                <a:ea typeface="ＭＳ Ｐゴシック" panose="020B0600070205080204" pitchFamily="50" charset="-128"/>
              </a:rPr>
              <a:t>を</a:t>
            </a:r>
            <a:r>
              <a:rPr lang="en-US" altLang="ja-JP" sz="937" dirty="0">
                <a:solidFill>
                  <a:prstClr val="black"/>
                </a:solidFill>
                <a:latin typeface="ＭＳ Ｐゴシック" panose="020B0600070205080204" pitchFamily="50" charset="-128"/>
                <a:ea typeface="ＭＳ Ｐゴシック" panose="020B0600070205080204" pitchFamily="50" charset="-128"/>
              </a:rPr>
              <a:t>〈</a:t>
            </a:r>
            <a:r>
              <a:rPr lang="ja-JP" altLang="en-US" sz="937" dirty="0">
                <a:solidFill>
                  <a:prstClr val="black"/>
                </a:solidFill>
                <a:latin typeface="ＭＳ Ｐゴシック" panose="020B0600070205080204" pitchFamily="50" charset="-128"/>
                <a:ea typeface="ＭＳ Ｐゴシック" panose="020B0600070205080204" pitchFamily="50" charset="-128"/>
              </a:rPr>
              <a:t>主張</a:t>
            </a:r>
            <a:r>
              <a:rPr lang="en-US" altLang="ja-JP" sz="937" dirty="0">
                <a:solidFill>
                  <a:prstClr val="black"/>
                </a:solidFill>
                <a:latin typeface="ＭＳ Ｐゴシック" panose="020B0600070205080204" pitchFamily="50" charset="-128"/>
                <a:ea typeface="ＭＳ Ｐゴシック" panose="020B0600070205080204" pitchFamily="50" charset="-128"/>
              </a:rPr>
              <a:t>〉</a:t>
            </a:r>
            <a:r>
              <a:rPr lang="ja-JP" altLang="en-US" sz="937" dirty="0">
                <a:solidFill>
                  <a:prstClr val="black"/>
                </a:solidFill>
                <a:latin typeface="ＭＳ Ｐゴシック" panose="020B0600070205080204" pitchFamily="50" charset="-128"/>
                <a:ea typeface="ＭＳ Ｐゴシック" panose="020B0600070205080204" pitchFamily="50" charset="-128"/>
              </a:rPr>
              <a:t>、</a:t>
            </a:r>
            <a:r>
              <a:rPr lang="en-US" altLang="ja-JP" sz="937" dirty="0">
                <a:solidFill>
                  <a:prstClr val="black"/>
                </a:solidFill>
                <a:latin typeface="ＭＳ Ｐゴシック" panose="020B0600070205080204" pitchFamily="50" charset="-128"/>
                <a:ea typeface="ＭＳ Ｐゴシック" panose="020B0600070205080204" pitchFamily="50" charset="-128"/>
              </a:rPr>
              <a:t>〈</a:t>
            </a:r>
            <a:r>
              <a:rPr lang="ja-JP" altLang="en-US" sz="937" dirty="0">
                <a:solidFill>
                  <a:prstClr val="black"/>
                </a:solidFill>
                <a:latin typeface="ＭＳ Ｐゴシック" panose="020B0600070205080204" pitchFamily="50" charset="-128"/>
                <a:ea typeface="ＭＳ Ｐゴシック" panose="020B0600070205080204" pitchFamily="50" charset="-128"/>
              </a:rPr>
              <a:t>事実・データ</a:t>
            </a:r>
            <a:r>
              <a:rPr lang="en-US" altLang="ja-JP" sz="937" dirty="0">
                <a:solidFill>
                  <a:prstClr val="black"/>
                </a:solidFill>
                <a:latin typeface="ＭＳ Ｐゴシック" panose="020B0600070205080204" pitchFamily="50" charset="-128"/>
                <a:ea typeface="ＭＳ Ｐゴシック" panose="020B0600070205080204" pitchFamily="50" charset="-128"/>
              </a:rPr>
              <a:t>〉</a:t>
            </a:r>
            <a:r>
              <a:rPr lang="ja-JP" altLang="en-US" sz="937" dirty="0">
                <a:solidFill>
                  <a:prstClr val="black"/>
                </a:solidFill>
                <a:latin typeface="ＭＳ Ｐゴシック" panose="020B0600070205080204" pitchFamily="50" charset="-128"/>
                <a:ea typeface="ＭＳ Ｐゴシック" panose="020B0600070205080204" pitchFamily="50" charset="-128"/>
              </a:rPr>
              <a:t>、</a:t>
            </a:r>
            <a:r>
              <a:rPr lang="en-US" altLang="ja-JP" sz="937" dirty="0">
                <a:solidFill>
                  <a:prstClr val="black"/>
                </a:solidFill>
                <a:latin typeface="ＭＳ Ｐゴシック" panose="020B0600070205080204" pitchFamily="50" charset="-128"/>
                <a:ea typeface="ＭＳ Ｐゴシック" panose="020B0600070205080204" pitchFamily="50" charset="-128"/>
              </a:rPr>
              <a:t>〈</a:t>
            </a:r>
            <a:r>
              <a:rPr lang="ja-JP" altLang="en-US" sz="937" dirty="0">
                <a:solidFill>
                  <a:prstClr val="black"/>
                </a:solidFill>
                <a:latin typeface="ＭＳ Ｐゴシック" panose="020B0600070205080204" pitchFamily="50" charset="-128"/>
                <a:ea typeface="ＭＳ Ｐゴシック" panose="020B0600070205080204" pitchFamily="50" charset="-128"/>
              </a:rPr>
              <a:t>論拠・理由づけ</a:t>
            </a:r>
            <a:r>
              <a:rPr lang="en-US" altLang="ja-JP" sz="937" dirty="0">
                <a:solidFill>
                  <a:prstClr val="black"/>
                </a:solidFill>
                <a:latin typeface="ＭＳ Ｐゴシック" panose="020B0600070205080204" pitchFamily="50" charset="-128"/>
                <a:ea typeface="ＭＳ Ｐゴシック" panose="020B0600070205080204" pitchFamily="50" charset="-128"/>
              </a:rPr>
              <a:t>〉</a:t>
            </a:r>
            <a:r>
              <a:rPr lang="ja-JP" altLang="en-US" sz="937" dirty="0">
                <a:solidFill>
                  <a:prstClr val="black"/>
                </a:solidFill>
                <a:latin typeface="ＭＳ Ｐゴシック" panose="020B0600070205080204" pitchFamily="50" charset="-128"/>
                <a:ea typeface="ＭＳ Ｐゴシック" panose="020B0600070205080204" pitchFamily="50" charset="-128"/>
              </a:rPr>
              <a:t>に分けて分析しよう。</a:t>
            </a:r>
            <a:endParaRPr lang="en-US" altLang="ja-JP" sz="937" dirty="0">
              <a:solidFill>
                <a:prstClr val="black"/>
              </a:solidFill>
              <a:latin typeface="ＭＳ Ｐゴシック" panose="020B0600070205080204" pitchFamily="50" charset="-128"/>
              <a:ea typeface="ＭＳ Ｐゴシック" panose="020B0600070205080204" pitchFamily="50" charset="-128"/>
            </a:endParaRPr>
          </a:p>
        </p:txBody>
      </p:sp>
      <p:sp>
        <p:nvSpPr>
          <p:cNvPr id="64" name="吹き出し: 角を丸めた四角形 63">
            <a:extLst>
              <a:ext uri="{FF2B5EF4-FFF2-40B4-BE49-F238E27FC236}">
                <a16:creationId xmlns:a16="http://schemas.microsoft.com/office/drawing/2014/main" id="{7F6381F8-2EFD-454D-81C6-26FF0F19D0C7}"/>
              </a:ext>
            </a:extLst>
          </p:cNvPr>
          <p:cNvSpPr/>
          <p:nvPr/>
        </p:nvSpPr>
        <p:spPr>
          <a:xfrm>
            <a:off x="2961295" y="5857415"/>
            <a:ext cx="3314715" cy="695874"/>
          </a:xfrm>
          <a:prstGeom prst="wedgeRoundRectCallout">
            <a:avLst>
              <a:gd name="adj1" fmla="val -42722"/>
              <a:gd name="adj2" fmla="val -61873"/>
              <a:gd name="adj3" fmla="val 16667"/>
            </a:avLst>
          </a:prstGeom>
          <a:solidFill>
            <a:srgbClr val="CCFFCC">
              <a:alpha val="74902"/>
            </a:srgb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0675" tIns="30675" rIns="0" bIns="0" numCol="1" spcCol="0" rtlCol="0" fromWordArt="0" anchor="ctr" anchorCtr="0" forceAA="0" compatLnSpc="1">
            <a:prstTxWarp prst="textNoShape">
              <a:avLst/>
            </a:prstTxWarp>
            <a:noAutofit/>
          </a:bodyPr>
          <a:lstStyle/>
          <a:p>
            <a:pPr defTabSz="844083">
              <a:defRPr/>
            </a:pPr>
            <a:r>
              <a:rPr lang="en-US" altLang="ja-JP" sz="937" dirty="0">
                <a:solidFill>
                  <a:prstClr val="black"/>
                </a:solidFill>
                <a:latin typeface="ＭＳ Ｐゴシック" panose="020B0600070205080204" pitchFamily="50" charset="-128"/>
                <a:ea typeface="ＭＳ Ｐゴシック" panose="020B0600070205080204" pitchFamily="50" charset="-128"/>
              </a:rPr>
              <a:t>【</a:t>
            </a:r>
            <a:r>
              <a:rPr lang="ja-JP" altLang="en-US" sz="937" dirty="0">
                <a:solidFill>
                  <a:prstClr val="black"/>
                </a:solidFill>
                <a:latin typeface="ＭＳ Ｐゴシック" panose="020B0600070205080204" pitchFamily="50" charset="-128"/>
                <a:ea typeface="ＭＳ Ｐゴシック" panose="020B0600070205080204" pitchFamily="50" charset="-128"/>
              </a:rPr>
              <a:t>ポイント</a:t>
            </a:r>
            <a:r>
              <a:rPr lang="en-US" altLang="ja-JP" sz="937" dirty="0">
                <a:solidFill>
                  <a:prstClr val="black"/>
                </a:solidFill>
                <a:latin typeface="ＭＳ Ｐゴシック" panose="020B0600070205080204" pitchFamily="50" charset="-128"/>
                <a:ea typeface="ＭＳ Ｐゴシック" panose="020B0600070205080204" pitchFamily="50" charset="-128"/>
              </a:rPr>
              <a:t>】 </a:t>
            </a:r>
            <a:r>
              <a:rPr lang="ja-JP" altLang="en-US" sz="937" dirty="0">
                <a:solidFill>
                  <a:prstClr val="black"/>
                </a:solidFill>
                <a:latin typeface="ＭＳ Ｐゴシック" panose="020B0600070205080204" pitchFamily="50" charset="-128"/>
                <a:ea typeface="ＭＳ Ｐゴシック" panose="020B0600070205080204" pitchFamily="50" charset="-128"/>
              </a:rPr>
              <a:t>（５）</a:t>
            </a:r>
            <a:endParaRPr lang="en-US" altLang="ja-JP" sz="937" dirty="0">
              <a:solidFill>
                <a:prstClr val="black"/>
              </a:solidFill>
              <a:latin typeface="ＭＳ Ｐゴシック" panose="020B0600070205080204" pitchFamily="50" charset="-128"/>
              <a:ea typeface="ＭＳ Ｐゴシック" panose="020B0600070205080204" pitchFamily="50" charset="-128"/>
            </a:endParaRPr>
          </a:p>
          <a:p>
            <a:pPr defTabSz="844083">
              <a:defRPr/>
            </a:pPr>
            <a:r>
              <a:rPr lang="ja-JP" altLang="en-US" sz="937" dirty="0">
                <a:solidFill>
                  <a:prstClr val="black"/>
                </a:solidFill>
                <a:latin typeface="ＭＳ Ｐゴシック" panose="020B0600070205080204" pitchFamily="50" charset="-128"/>
                <a:ea typeface="ＭＳ Ｐゴシック" panose="020B0600070205080204" pitchFamily="50" charset="-128"/>
              </a:rPr>
              <a:t>問題に対して自分の主張と相手の主張から取り入れるべき内容を統合して、最終的な結論を書こう。調べたことをまとめるだけでなく、新たな</a:t>
            </a:r>
            <a:r>
              <a:rPr lang="ja-JP" altLang="en-US" sz="937" spc="9" dirty="0">
                <a:solidFill>
                  <a:prstClr val="black"/>
                </a:solidFill>
                <a:latin typeface="ＭＳ Ｐゴシック" panose="020B0600070205080204" pitchFamily="50" charset="-128"/>
                <a:ea typeface="ＭＳ Ｐゴシック" panose="020B0600070205080204" pitchFamily="50" charset="-128"/>
              </a:rPr>
              <a:t>知見を創造したり、</a:t>
            </a:r>
            <a:r>
              <a:rPr lang="ja-JP" altLang="en-US" sz="937" spc="-17" dirty="0">
                <a:solidFill>
                  <a:prstClr val="black"/>
                </a:solidFill>
                <a:latin typeface="ＭＳ Ｐゴシック" panose="020B0600070205080204" pitchFamily="50" charset="-128"/>
                <a:ea typeface="ＭＳ Ｐゴシック" panose="020B0600070205080204" pitchFamily="50" charset="-128"/>
              </a:rPr>
              <a:t>結論に基づいて</a:t>
            </a:r>
            <a:r>
              <a:rPr lang="ja-JP" altLang="en-US" sz="937" dirty="0">
                <a:solidFill>
                  <a:prstClr val="black"/>
                </a:solidFill>
                <a:latin typeface="ＭＳ Ｐゴシック" panose="020B0600070205080204" pitchFamily="50" charset="-128"/>
                <a:ea typeface="ＭＳ Ｐゴシック" panose="020B0600070205080204" pitchFamily="50" charset="-128"/>
              </a:rPr>
              <a:t>提言したりしよう。 </a:t>
            </a:r>
            <a:endParaRPr lang="en-US" altLang="ja-JP" sz="937" dirty="0">
              <a:solidFill>
                <a:prstClr val="black"/>
              </a:solidFill>
              <a:latin typeface="ＭＳ Ｐゴシック" panose="020B0600070205080204" pitchFamily="50" charset="-128"/>
              <a:ea typeface="ＭＳ Ｐゴシック" panose="020B0600070205080204" pitchFamily="50" charset="-128"/>
            </a:endParaRPr>
          </a:p>
        </p:txBody>
      </p:sp>
      <p:sp>
        <p:nvSpPr>
          <p:cNvPr id="28" name="正方形/長方形 27"/>
          <p:cNvSpPr/>
          <p:nvPr/>
        </p:nvSpPr>
        <p:spPr>
          <a:xfrm>
            <a:off x="3805810" y="3377483"/>
            <a:ext cx="1533727" cy="1012260"/>
          </a:xfrm>
          <a:prstGeom prst="rect">
            <a:avLst/>
          </a:prstGeom>
          <a:solidFill>
            <a:srgbClr val="FFFFFF">
              <a:alpha val="85098"/>
            </a:srgbClr>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61350" tIns="184048" rIns="0" bIns="28315" rtlCol="0" anchor="t" anchorCtr="0"/>
          <a:lstStyle/>
          <a:p>
            <a:pPr defTabSz="844083">
              <a:lnSpc>
                <a:spcPts val="2031"/>
              </a:lnSpc>
              <a:defRPr/>
            </a:pPr>
            <a:r>
              <a:rPr lang="ja-JP" altLang="en-US" sz="2585" spc="-37">
                <a:solidFill>
                  <a:prstClr val="black"/>
                </a:solidFill>
                <a:latin typeface="ＭＳ Ｐゴシック" panose="020B0600070205080204" pitchFamily="50" charset="-128"/>
                <a:ea typeface="ＭＳ Ｐゴシック" panose="020B0600070205080204" pitchFamily="50" charset="-128"/>
              </a:rPr>
              <a:t>⑨</a:t>
            </a:r>
          </a:p>
        </p:txBody>
      </p:sp>
      <p:grpSp>
        <p:nvGrpSpPr>
          <p:cNvPr id="17" name="グループ化 16">
            <a:extLst>
              <a:ext uri="{FF2B5EF4-FFF2-40B4-BE49-F238E27FC236}">
                <a16:creationId xmlns:a16="http://schemas.microsoft.com/office/drawing/2014/main" id="{960CEE38-81AA-4D3B-A75F-DD649012D907}"/>
              </a:ext>
            </a:extLst>
          </p:cNvPr>
          <p:cNvGrpSpPr/>
          <p:nvPr/>
        </p:nvGrpSpPr>
        <p:grpSpPr>
          <a:xfrm>
            <a:off x="892168" y="4249506"/>
            <a:ext cx="356781" cy="268009"/>
            <a:chOff x="987329" y="4269005"/>
            <a:chExt cx="386513" cy="290343"/>
          </a:xfrm>
        </p:grpSpPr>
        <p:sp>
          <p:nvSpPr>
            <p:cNvPr id="85" name="二等辺三角形 84">
              <a:extLst>
                <a:ext uri="{FF2B5EF4-FFF2-40B4-BE49-F238E27FC236}">
                  <a16:creationId xmlns:a16="http://schemas.microsoft.com/office/drawing/2014/main" id="{6282C312-2CE0-456E-A6D1-5030B074EF64}"/>
                </a:ext>
              </a:extLst>
            </p:cNvPr>
            <p:cNvSpPr>
              <a:spLocks/>
            </p:cNvSpPr>
            <p:nvPr/>
          </p:nvSpPr>
          <p:spPr>
            <a:xfrm>
              <a:off x="987329" y="4269005"/>
              <a:ext cx="386513" cy="288000"/>
            </a:xfrm>
            <a:prstGeom prst="triangle">
              <a:avLst>
                <a:gd name="adj" fmla="val 50000"/>
              </a:avLst>
            </a:prstGeom>
            <a:solidFill>
              <a:srgbClr val="0000CC"/>
            </a:solid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a:p>
          </p:txBody>
        </p:sp>
        <p:sp>
          <p:nvSpPr>
            <p:cNvPr id="86" name="テキスト ボックス 85">
              <a:extLst>
                <a:ext uri="{FF2B5EF4-FFF2-40B4-BE49-F238E27FC236}">
                  <a16:creationId xmlns:a16="http://schemas.microsoft.com/office/drawing/2014/main" id="{C72F7D16-D554-4B88-9F59-97A8D6B88907}"/>
                </a:ext>
              </a:extLst>
            </p:cNvPr>
            <p:cNvSpPr txBox="1"/>
            <p:nvPr/>
          </p:nvSpPr>
          <p:spPr>
            <a:xfrm>
              <a:off x="1106190" y="4313100"/>
              <a:ext cx="216927" cy="246248"/>
            </a:xfrm>
            <a:prstGeom prst="rect">
              <a:avLst/>
            </a:prstGeom>
            <a:noFill/>
            <a:ln>
              <a:noFill/>
            </a:ln>
          </p:spPr>
          <p:txBody>
            <a:bodyPr wrap="square" lIns="0" tIns="0" rIns="0" bIns="0" rtlCol="0">
              <a:spAutoFit/>
            </a:bodyPr>
            <a:lstStyle/>
            <a:p>
              <a:r>
                <a:rPr lang="ja-JP" altLang="en-US" sz="1477">
                  <a:solidFill>
                    <a:schemeClr val="bg1"/>
                  </a:solidFill>
                  <a:latin typeface="HGP創英角ｺﾞｼｯｸUB" panose="020B0900000000000000" pitchFamily="50" charset="-128"/>
                  <a:ea typeface="HGP創英角ｺﾞｼｯｸUB" panose="020B0900000000000000" pitchFamily="50" charset="-128"/>
                </a:rPr>
                <a:t>１</a:t>
              </a:r>
            </a:p>
          </p:txBody>
        </p:sp>
      </p:grpSp>
      <p:sp>
        <p:nvSpPr>
          <p:cNvPr id="88" name="二等辺三角形 87">
            <a:extLst>
              <a:ext uri="{FF2B5EF4-FFF2-40B4-BE49-F238E27FC236}">
                <a16:creationId xmlns:a16="http://schemas.microsoft.com/office/drawing/2014/main" id="{C01C9CAA-7A20-4B27-B22F-2FEFA27928B4}"/>
              </a:ext>
            </a:extLst>
          </p:cNvPr>
          <p:cNvSpPr>
            <a:spLocks/>
          </p:cNvSpPr>
          <p:nvPr/>
        </p:nvSpPr>
        <p:spPr>
          <a:xfrm>
            <a:off x="7922363" y="4195342"/>
            <a:ext cx="356781" cy="265846"/>
          </a:xfrm>
          <a:prstGeom prst="triangle">
            <a:avLst>
              <a:gd name="adj" fmla="val 5000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a:p>
        </p:txBody>
      </p:sp>
      <p:sp>
        <p:nvSpPr>
          <p:cNvPr id="89" name="テキスト ボックス 88">
            <a:extLst>
              <a:ext uri="{FF2B5EF4-FFF2-40B4-BE49-F238E27FC236}">
                <a16:creationId xmlns:a16="http://schemas.microsoft.com/office/drawing/2014/main" id="{37AB13DD-D82A-42E6-B0B5-E163336D27CF}"/>
              </a:ext>
            </a:extLst>
          </p:cNvPr>
          <p:cNvSpPr txBox="1"/>
          <p:nvPr/>
        </p:nvSpPr>
        <p:spPr>
          <a:xfrm>
            <a:off x="8036477" y="4246035"/>
            <a:ext cx="200240" cy="227306"/>
          </a:xfrm>
          <a:prstGeom prst="rect">
            <a:avLst/>
          </a:prstGeom>
          <a:noFill/>
          <a:ln>
            <a:noFill/>
          </a:ln>
        </p:spPr>
        <p:txBody>
          <a:bodyPr wrap="square" lIns="0" tIns="0" rIns="0" bIns="0" rtlCol="0">
            <a:spAutoFit/>
          </a:bodyPr>
          <a:lstStyle/>
          <a:p>
            <a:r>
              <a:rPr lang="ja-JP" altLang="en-US" sz="1477">
                <a:solidFill>
                  <a:schemeClr val="bg1"/>
                </a:solidFill>
                <a:latin typeface="HGP創英角ｺﾞｼｯｸUB" panose="020B0900000000000000" pitchFamily="50" charset="-128"/>
                <a:ea typeface="HGP創英角ｺﾞｼｯｸUB" panose="020B0900000000000000" pitchFamily="50" charset="-128"/>
              </a:rPr>
              <a:t>２</a:t>
            </a:r>
          </a:p>
        </p:txBody>
      </p:sp>
      <p:cxnSp>
        <p:nvCxnSpPr>
          <p:cNvPr id="20" name="直線コネクタ 19">
            <a:extLst>
              <a:ext uri="{FF2B5EF4-FFF2-40B4-BE49-F238E27FC236}">
                <a16:creationId xmlns:a16="http://schemas.microsoft.com/office/drawing/2014/main" id="{72428121-6A3C-4332-9FB8-3FEE6E9BD99E}"/>
              </a:ext>
            </a:extLst>
          </p:cNvPr>
          <p:cNvCxnSpPr>
            <a:cxnSpLocks/>
          </p:cNvCxnSpPr>
          <p:nvPr/>
        </p:nvCxnSpPr>
        <p:spPr>
          <a:xfrm>
            <a:off x="4570929" y="2884489"/>
            <a:ext cx="0" cy="482742"/>
          </a:xfrm>
          <a:prstGeom prst="line">
            <a:avLst/>
          </a:prstGeom>
          <a:ln w="28575">
            <a:solidFill>
              <a:schemeClr val="bg1">
                <a:lumMod val="50000"/>
              </a:schemeClr>
            </a:solidFill>
            <a:headEnd type="none" w="lg" len="lg"/>
            <a:tailEnd type="none" w="lg" len="lg"/>
          </a:ln>
        </p:spPr>
        <p:style>
          <a:lnRef idx="1">
            <a:schemeClr val="accent1"/>
          </a:lnRef>
          <a:fillRef idx="0">
            <a:schemeClr val="accent1"/>
          </a:fillRef>
          <a:effectRef idx="0">
            <a:schemeClr val="accent1"/>
          </a:effectRef>
          <a:fontRef idx="minor">
            <a:schemeClr val="tx1"/>
          </a:fontRef>
        </p:style>
      </p:cxnSp>
      <p:cxnSp>
        <p:nvCxnSpPr>
          <p:cNvPr id="74" name="直線矢印コネクタ 73">
            <a:extLst>
              <a:ext uri="{FF2B5EF4-FFF2-40B4-BE49-F238E27FC236}">
                <a16:creationId xmlns:a16="http://schemas.microsoft.com/office/drawing/2014/main" id="{DA30DE13-4123-4E8E-9C3F-66E36CBEAC07}"/>
              </a:ext>
            </a:extLst>
          </p:cNvPr>
          <p:cNvCxnSpPr>
            <a:cxnSpLocks/>
          </p:cNvCxnSpPr>
          <p:nvPr/>
        </p:nvCxnSpPr>
        <p:spPr>
          <a:xfrm>
            <a:off x="2815915" y="5331378"/>
            <a:ext cx="310522" cy="0"/>
          </a:xfrm>
          <a:prstGeom prst="straightConnector1">
            <a:avLst/>
          </a:prstGeom>
          <a:ln w="38100">
            <a:solidFill>
              <a:srgbClr val="0000FF"/>
            </a:solidFill>
            <a:tailEnd type="arrow" w="lg" len="lg"/>
          </a:ln>
        </p:spPr>
        <p:style>
          <a:lnRef idx="1">
            <a:schemeClr val="accent1"/>
          </a:lnRef>
          <a:fillRef idx="0">
            <a:schemeClr val="accent1"/>
          </a:fillRef>
          <a:effectRef idx="0">
            <a:schemeClr val="accent1"/>
          </a:effectRef>
          <a:fontRef idx="minor">
            <a:schemeClr val="tx1"/>
          </a:fontRef>
        </p:style>
      </p:cxnSp>
      <p:cxnSp>
        <p:nvCxnSpPr>
          <p:cNvPr id="80" name="直線コネクタ 79">
            <a:extLst>
              <a:ext uri="{FF2B5EF4-FFF2-40B4-BE49-F238E27FC236}">
                <a16:creationId xmlns:a16="http://schemas.microsoft.com/office/drawing/2014/main" id="{4A51DC51-76C1-41B4-9551-3D9641E14EB8}"/>
              </a:ext>
            </a:extLst>
          </p:cNvPr>
          <p:cNvCxnSpPr>
            <a:cxnSpLocks/>
          </p:cNvCxnSpPr>
          <p:nvPr/>
        </p:nvCxnSpPr>
        <p:spPr>
          <a:xfrm>
            <a:off x="2825898" y="4603196"/>
            <a:ext cx="0" cy="739725"/>
          </a:xfrm>
          <a:prstGeom prst="line">
            <a:avLst/>
          </a:prstGeom>
          <a:ln w="38100">
            <a:solidFill>
              <a:srgbClr val="0000FF"/>
            </a:solidFill>
            <a:headEnd type="none" w="lg" len="lg"/>
            <a:tailEnd type="none" w="lg" len="lg"/>
          </a:ln>
        </p:spPr>
        <p:style>
          <a:lnRef idx="1">
            <a:schemeClr val="accent1"/>
          </a:lnRef>
          <a:fillRef idx="0">
            <a:schemeClr val="accent1"/>
          </a:fillRef>
          <a:effectRef idx="0">
            <a:schemeClr val="accent1"/>
          </a:effectRef>
          <a:fontRef idx="minor">
            <a:schemeClr val="tx1"/>
          </a:fontRef>
        </p:style>
      </p:cxnSp>
      <p:cxnSp>
        <p:nvCxnSpPr>
          <p:cNvPr id="81" name="直線コネクタ 80">
            <a:extLst>
              <a:ext uri="{FF2B5EF4-FFF2-40B4-BE49-F238E27FC236}">
                <a16:creationId xmlns:a16="http://schemas.microsoft.com/office/drawing/2014/main" id="{E8207C65-3F58-476E-913E-E0B8D98CFA95}"/>
              </a:ext>
            </a:extLst>
          </p:cNvPr>
          <p:cNvCxnSpPr>
            <a:cxnSpLocks/>
          </p:cNvCxnSpPr>
          <p:nvPr/>
        </p:nvCxnSpPr>
        <p:spPr>
          <a:xfrm>
            <a:off x="6362166" y="4606857"/>
            <a:ext cx="0" cy="732402"/>
          </a:xfrm>
          <a:prstGeom prst="line">
            <a:avLst/>
          </a:prstGeom>
          <a:ln w="38100">
            <a:solidFill>
              <a:srgbClr val="FF0000"/>
            </a:solidFill>
            <a:prstDash val="sysDash"/>
            <a:headEnd type="none" w="lg" len="lg"/>
            <a:tailEnd type="none" w="lg" len="lg"/>
          </a:ln>
        </p:spPr>
        <p:style>
          <a:lnRef idx="1">
            <a:schemeClr val="accent1"/>
          </a:lnRef>
          <a:fillRef idx="0">
            <a:schemeClr val="accent1"/>
          </a:fillRef>
          <a:effectRef idx="0">
            <a:schemeClr val="accent1"/>
          </a:effectRef>
          <a:fontRef idx="minor">
            <a:schemeClr val="tx1"/>
          </a:fontRef>
        </p:style>
      </p:cxnSp>
      <p:cxnSp>
        <p:nvCxnSpPr>
          <p:cNvPr id="82" name="直線矢印コネクタ 81">
            <a:extLst>
              <a:ext uri="{FF2B5EF4-FFF2-40B4-BE49-F238E27FC236}">
                <a16:creationId xmlns:a16="http://schemas.microsoft.com/office/drawing/2014/main" id="{D2843443-DE04-45CB-A599-BCD596187202}"/>
              </a:ext>
            </a:extLst>
          </p:cNvPr>
          <p:cNvCxnSpPr>
            <a:cxnSpLocks/>
          </p:cNvCxnSpPr>
          <p:nvPr/>
        </p:nvCxnSpPr>
        <p:spPr>
          <a:xfrm>
            <a:off x="6061622" y="5331378"/>
            <a:ext cx="247654" cy="0"/>
          </a:xfrm>
          <a:prstGeom prst="straightConnector1">
            <a:avLst/>
          </a:prstGeom>
          <a:ln w="38100">
            <a:solidFill>
              <a:srgbClr val="FF0000"/>
            </a:solidFill>
            <a:prstDash val="sysDash"/>
            <a:headEnd type="arrow" w="lg" len="lg"/>
            <a:tailEnd type="none" w="lg" len="lg"/>
          </a:ln>
        </p:spPr>
        <p:style>
          <a:lnRef idx="1">
            <a:schemeClr val="accent1"/>
          </a:lnRef>
          <a:fillRef idx="0">
            <a:schemeClr val="accent1"/>
          </a:fillRef>
          <a:effectRef idx="0">
            <a:schemeClr val="accent1"/>
          </a:effectRef>
          <a:fontRef idx="minor">
            <a:schemeClr val="tx1"/>
          </a:fontRef>
        </p:style>
      </p:cxnSp>
      <p:sp>
        <p:nvSpPr>
          <p:cNvPr id="100" name="テキスト ボックス 99">
            <a:extLst>
              <a:ext uri="{FF2B5EF4-FFF2-40B4-BE49-F238E27FC236}">
                <a16:creationId xmlns:a16="http://schemas.microsoft.com/office/drawing/2014/main" id="{49787CCF-353E-BE4E-A89A-40D215A27D42}"/>
              </a:ext>
            </a:extLst>
          </p:cNvPr>
          <p:cNvSpPr txBox="1"/>
          <p:nvPr/>
        </p:nvSpPr>
        <p:spPr>
          <a:xfrm>
            <a:off x="7183347" y="5159233"/>
            <a:ext cx="78405" cy="85280"/>
          </a:xfrm>
          <a:prstGeom prst="rect">
            <a:avLst/>
          </a:prstGeom>
          <a:noFill/>
          <a:ln>
            <a:noFill/>
          </a:ln>
        </p:spPr>
        <p:txBody>
          <a:bodyPr wrap="square" lIns="0" tIns="0" rIns="0" bIns="0" rtlCol="0">
            <a:spAutoFit/>
          </a:bodyPr>
          <a:lstStyle/>
          <a:p>
            <a:r>
              <a:rPr lang="ja-JP" altLang="en-US" sz="554">
                <a:solidFill>
                  <a:schemeClr val="bg1"/>
                </a:solidFill>
                <a:latin typeface="HGP創英角ｺﾞｼｯｸUB" panose="020B0900000000000000" pitchFamily="50" charset="-128"/>
                <a:ea typeface="HGP創英角ｺﾞｼｯｸUB" panose="020B0900000000000000" pitchFamily="50" charset="-128"/>
              </a:rPr>
              <a:t>２</a:t>
            </a:r>
          </a:p>
        </p:txBody>
      </p:sp>
      <p:sp>
        <p:nvSpPr>
          <p:cNvPr id="79" name="吹き出し: 角を丸めた四角形 42">
            <a:extLst>
              <a:ext uri="{FF2B5EF4-FFF2-40B4-BE49-F238E27FC236}">
                <a16:creationId xmlns:a16="http://schemas.microsoft.com/office/drawing/2014/main" id="{AB933757-5536-4CFB-A3A9-AF95D1EBBB8C}"/>
              </a:ext>
            </a:extLst>
          </p:cNvPr>
          <p:cNvSpPr/>
          <p:nvPr/>
        </p:nvSpPr>
        <p:spPr>
          <a:xfrm>
            <a:off x="6453220" y="4801955"/>
            <a:ext cx="1187403" cy="1227407"/>
          </a:xfrm>
          <a:prstGeom prst="wedgeRoundRectCallout">
            <a:avLst>
              <a:gd name="adj1" fmla="val -144400"/>
              <a:gd name="adj2" fmla="val -82598"/>
              <a:gd name="adj3" fmla="val 16667"/>
            </a:avLst>
          </a:prstGeom>
          <a:solidFill>
            <a:srgbClr val="CCFFCC">
              <a:alpha val="74902"/>
            </a:srgb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0675" tIns="0" rIns="0" bIns="0" numCol="1" spcCol="0" rtlCol="0" fromWordArt="0" anchor="ctr" anchorCtr="0" forceAA="0" compatLnSpc="1">
            <a:prstTxWarp prst="textNoShape">
              <a:avLst/>
            </a:prstTxWarp>
            <a:noAutofit/>
          </a:bodyPr>
          <a:lstStyle/>
          <a:p>
            <a:pPr defTabSz="844083">
              <a:defRPr/>
            </a:pPr>
            <a:r>
              <a:rPr lang="en-US" altLang="ja-JP" sz="937" dirty="0">
                <a:solidFill>
                  <a:prstClr val="black"/>
                </a:solidFill>
                <a:latin typeface="ＭＳ Ｐゴシック" panose="020B0600070205080204" pitchFamily="50" charset="-128"/>
                <a:ea typeface="ＭＳ Ｐゴシック" panose="020B0600070205080204" pitchFamily="50" charset="-128"/>
              </a:rPr>
              <a:t>【</a:t>
            </a:r>
            <a:r>
              <a:rPr lang="ja-JP" altLang="en-US" sz="937" dirty="0">
                <a:solidFill>
                  <a:prstClr val="black"/>
                </a:solidFill>
                <a:latin typeface="ＭＳ Ｐゴシック" panose="020B0600070205080204" pitchFamily="50" charset="-128"/>
                <a:ea typeface="ＭＳ Ｐゴシック" panose="020B0600070205080204" pitchFamily="50" charset="-128"/>
              </a:rPr>
              <a:t>ポイント</a:t>
            </a:r>
            <a:r>
              <a:rPr lang="en-US" altLang="ja-JP" sz="937" dirty="0">
                <a:solidFill>
                  <a:prstClr val="black"/>
                </a:solidFill>
                <a:latin typeface="ＭＳ Ｐゴシック" panose="020B0600070205080204" pitchFamily="50" charset="-128"/>
                <a:ea typeface="ＭＳ Ｐゴシック" panose="020B0600070205080204" pitchFamily="50" charset="-128"/>
              </a:rPr>
              <a:t>】 </a:t>
            </a:r>
            <a:r>
              <a:rPr lang="ja-JP" altLang="en-US" sz="937" dirty="0">
                <a:solidFill>
                  <a:prstClr val="black"/>
                </a:solidFill>
                <a:latin typeface="ＭＳ Ｐゴシック" panose="020B0600070205080204" pitchFamily="50" charset="-128"/>
                <a:ea typeface="ＭＳ Ｐゴシック" panose="020B0600070205080204" pitchFamily="50" charset="-128"/>
              </a:rPr>
              <a:t>（４）</a:t>
            </a:r>
            <a:endParaRPr lang="en-US" altLang="ja-JP" sz="937" dirty="0">
              <a:solidFill>
                <a:prstClr val="black"/>
              </a:solidFill>
              <a:latin typeface="ＭＳ Ｐゴシック" panose="020B0600070205080204" pitchFamily="50" charset="-128"/>
              <a:ea typeface="ＭＳ Ｐゴシック" panose="020B0600070205080204" pitchFamily="50" charset="-128"/>
            </a:endParaRPr>
          </a:p>
          <a:p>
            <a:pPr>
              <a:lnSpc>
                <a:spcPts val="1108"/>
              </a:lnSpc>
              <a:defRPr/>
            </a:pPr>
            <a:r>
              <a:rPr lang="ja-JP" altLang="en-US" sz="937" dirty="0">
                <a:solidFill>
                  <a:prstClr val="black"/>
                </a:solidFill>
                <a:latin typeface="ＭＳ Ｐゴシック" panose="020B0600070205080204" pitchFamily="50" charset="-128"/>
                <a:ea typeface="ＭＳ Ｐゴシック" panose="020B0600070205080204" pitchFamily="50" charset="-128"/>
              </a:rPr>
              <a:t>三角ロジック　  　の 　 </a:t>
            </a:r>
            <a:r>
              <a:rPr lang="en-US" altLang="ja-JP" sz="937" dirty="0">
                <a:solidFill>
                  <a:prstClr val="black"/>
                </a:solidFill>
                <a:latin typeface="ＭＳ Ｐゴシック" panose="020B0600070205080204" pitchFamily="50" charset="-128"/>
                <a:ea typeface="ＭＳ Ｐゴシック" panose="020B0600070205080204" pitchFamily="50" charset="-128"/>
              </a:rPr>
              <a:t>〈</a:t>
            </a:r>
            <a:r>
              <a:rPr lang="ja-JP" altLang="en-US" sz="937" dirty="0">
                <a:solidFill>
                  <a:prstClr val="black"/>
                </a:solidFill>
                <a:latin typeface="ＭＳ Ｐゴシック" panose="020B0600070205080204" pitchFamily="50" charset="-128"/>
                <a:ea typeface="ＭＳ Ｐゴシック" panose="020B0600070205080204" pitchFamily="50" charset="-128"/>
              </a:rPr>
              <a:t>事実・データ</a:t>
            </a:r>
            <a:r>
              <a:rPr lang="en-US" altLang="ja-JP" sz="937" dirty="0">
                <a:solidFill>
                  <a:prstClr val="black"/>
                </a:solidFill>
                <a:latin typeface="ＭＳ Ｐゴシック" panose="020B0600070205080204" pitchFamily="50" charset="-128"/>
                <a:ea typeface="ＭＳ Ｐゴシック" panose="020B0600070205080204" pitchFamily="50" charset="-128"/>
              </a:rPr>
              <a:t>〉</a:t>
            </a:r>
            <a:r>
              <a:rPr lang="ja-JP" altLang="en-US" sz="937" dirty="0">
                <a:solidFill>
                  <a:prstClr val="black"/>
                </a:solidFill>
                <a:latin typeface="ＭＳ Ｐゴシック" panose="020B0600070205080204" pitchFamily="50" charset="-128"/>
                <a:ea typeface="ＭＳ Ｐゴシック" panose="020B0600070205080204" pitchFamily="50" charset="-128"/>
              </a:rPr>
              <a:t>、</a:t>
            </a:r>
            <a:r>
              <a:rPr lang="en-US" altLang="ja-JP" sz="937" dirty="0">
                <a:solidFill>
                  <a:prstClr val="black"/>
                </a:solidFill>
                <a:latin typeface="ＭＳ Ｐゴシック" panose="020B0600070205080204" pitchFamily="50" charset="-128"/>
                <a:ea typeface="ＭＳ Ｐゴシック" panose="020B0600070205080204" pitchFamily="50" charset="-128"/>
              </a:rPr>
              <a:t>〈</a:t>
            </a:r>
            <a:r>
              <a:rPr lang="ja-JP" altLang="en-US" sz="937" dirty="0">
                <a:solidFill>
                  <a:prstClr val="black"/>
                </a:solidFill>
                <a:latin typeface="ＭＳ Ｐゴシック" panose="020B0600070205080204" pitchFamily="50" charset="-128"/>
                <a:ea typeface="ＭＳ Ｐゴシック" panose="020B0600070205080204" pitchFamily="50" charset="-128"/>
              </a:rPr>
              <a:t>論拠・理由づけ</a:t>
            </a:r>
            <a:r>
              <a:rPr lang="en-US" altLang="ja-JP" sz="937" dirty="0">
                <a:solidFill>
                  <a:prstClr val="black"/>
                </a:solidFill>
                <a:latin typeface="ＭＳ Ｐゴシック" panose="020B0600070205080204" pitchFamily="50" charset="-128"/>
                <a:ea typeface="ＭＳ Ｐゴシック" panose="020B0600070205080204" pitchFamily="50" charset="-128"/>
              </a:rPr>
              <a:t>〉</a:t>
            </a:r>
            <a:r>
              <a:rPr lang="ja-JP" altLang="en-US" sz="937" dirty="0">
                <a:solidFill>
                  <a:prstClr val="black"/>
                </a:solidFill>
                <a:latin typeface="ＭＳ Ｐゴシック" panose="020B0600070205080204" pitchFamily="50" charset="-128"/>
                <a:ea typeface="ＭＳ Ｐゴシック" panose="020B0600070205080204" pitchFamily="50" charset="-128"/>
              </a:rPr>
              <a:t>、両者を主張とつなぐロジックに目を向け、問題点を指摘しよう。</a:t>
            </a:r>
            <a:endParaRPr lang="en-US" altLang="ja-JP" sz="937" dirty="0">
              <a:solidFill>
                <a:prstClr val="black"/>
              </a:solidFill>
              <a:latin typeface="ＭＳ Ｐゴシック" panose="020B0600070205080204" pitchFamily="50" charset="-128"/>
              <a:ea typeface="ＭＳ Ｐゴシック" panose="020B0600070205080204" pitchFamily="50" charset="-128"/>
            </a:endParaRPr>
          </a:p>
        </p:txBody>
      </p:sp>
      <p:grpSp>
        <p:nvGrpSpPr>
          <p:cNvPr id="90" name="グループ化 89">
            <a:extLst>
              <a:ext uri="{FF2B5EF4-FFF2-40B4-BE49-F238E27FC236}">
                <a16:creationId xmlns:a16="http://schemas.microsoft.com/office/drawing/2014/main" id="{5E074F95-343B-44F1-A686-0959AAA75029}"/>
              </a:ext>
            </a:extLst>
          </p:cNvPr>
          <p:cNvGrpSpPr/>
          <p:nvPr/>
        </p:nvGrpSpPr>
        <p:grpSpPr>
          <a:xfrm>
            <a:off x="7195935" y="5048917"/>
            <a:ext cx="166442" cy="139570"/>
            <a:chOff x="8582559" y="4259204"/>
            <a:chExt cx="386513" cy="294648"/>
          </a:xfrm>
        </p:grpSpPr>
        <p:sp>
          <p:nvSpPr>
            <p:cNvPr id="95" name="二等辺三角形 94">
              <a:extLst>
                <a:ext uri="{FF2B5EF4-FFF2-40B4-BE49-F238E27FC236}">
                  <a16:creationId xmlns:a16="http://schemas.microsoft.com/office/drawing/2014/main" id="{1742676F-F941-4E10-A147-27E88B4F56AD}"/>
                </a:ext>
              </a:extLst>
            </p:cNvPr>
            <p:cNvSpPr>
              <a:spLocks/>
            </p:cNvSpPr>
            <p:nvPr/>
          </p:nvSpPr>
          <p:spPr>
            <a:xfrm>
              <a:off x="8582559" y="4259204"/>
              <a:ext cx="386513" cy="288000"/>
            </a:xfrm>
            <a:prstGeom prst="triangle">
              <a:avLst>
                <a:gd name="adj" fmla="val 5000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a:p>
          </p:txBody>
        </p:sp>
        <p:sp>
          <p:nvSpPr>
            <p:cNvPr id="96" name="テキスト ボックス 95">
              <a:extLst>
                <a:ext uri="{FF2B5EF4-FFF2-40B4-BE49-F238E27FC236}">
                  <a16:creationId xmlns:a16="http://schemas.microsoft.com/office/drawing/2014/main" id="{6E075AB3-9628-4A9E-9528-BCF80BB818D7}"/>
                </a:ext>
              </a:extLst>
            </p:cNvPr>
            <p:cNvSpPr txBox="1"/>
            <p:nvPr/>
          </p:nvSpPr>
          <p:spPr>
            <a:xfrm>
              <a:off x="8706184" y="4314120"/>
              <a:ext cx="216929" cy="239732"/>
            </a:xfrm>
            <a:prstGeom prst="rect">
              <a:avLst/>
            </a:prstGeom>
            <a:noFill/>
            <a:ln>
              <a:noFill/>
            </a:ln>
          </p:spPr>
          <p:txBody>
            <a:bodyPr wrap="square" lIns="0" tIns="0" rIns="0" bIns="0" rtlCol="0">
              <a:spAutoFit/>
            </a:bodyPr>
            <a:lstStyle/>
            <a:p>
              <a:r>
                <a:rPr lang="ja-JP" altLang="en-US" sz="738" dirty="0">
                  <a:solidFill>
                    <a:schemeClr val="bg1"/>
                  </a:solidFill>
                  <a:latin typeface="HGP創英角ｺﾞｼｯｸUB" panose="020B0900000000000000" pitchFamily="50" charset="-128"/>
                  <a:ea typeface="HGP創英角ｺﾞｼｯｸUB" panose="020B0900000000000000" pitchFamily="50" charset="-128"/>
                </a:rPr>
                <a:t>２</a:t>
              </a:r>
            </a:p>
          </p:txBody>
        </p:sp>
      </p:grpSp>
      <p:sp>
        <p:nvSpPr>
          <p:cNvPr id="102" name="テキスト ボックス 101">
            <a:extLst>
              <a:ext uri="{FF2B5EF4-FFF2-40B4-BE49-F238E27FC236}">
                <a16:creationId xmlns:a16="http://schemas.microsoft.com/office/drawing/2014/main" id="{BEDF9B08-35CD-426F-A432-C7076807C527}"/>
              </a:ext>
            </a:extLst>
          </p:cNvPr>
          <p:cNvSpPr txBox="1"/>
          <p:nvPr/>
        </p:nvSpPr>
        <p:spPr>
          <a:xfrm>
            <a:off x="3125595" y="2119160"/>
            <a:ext cx="679915" cy="679160"/>
          </a:xfrm>
          <a:prstGeom prst="rect">
            <a:avLst/>
          </a:prstGeom>
          <a:noFill/>
        </p:spPr>
        <p:txBody>
          <a:bodyPr wrap="square">
            <a:spAutoFit/>
          </a:bodyPr>
          <a:lstStyle/>
          <a:p>
            <a:r>
              <a:rPr lang="ja-JP" altLang="en-US" sz="1662"/>
              <a:t>仮説</a:t>
            </a:r>
          </a:p>
          <a:p>
            <a:pPr>
              <a:lnSpc>
                <a:spcPts val="2954"/>
              </a:lnSpc>
            </a:pPr>
            <a:r>
              <a:rPr lang="ja-JP" altLang="en-US" sz="1662"/>
              <a:t>主張</a:t>
            </a:r>
          </a:p>
        </p:txBody>
      </p:sp>
      <p:sp>
        <p:nvSpPr>
          <p:cNvPr id="58" name="吹き出し: 角を丸めた四角形 57">
            <a:extLst>
              <a:ext uri="{FF2B5EF4-FFF2-40B4-BE49-F238E27FC236}">
                <a16:creationId xmlns:a16="http://schemas.microsoft.com/office/drawing/2014/main" id="{F012ACE0-BB90-B9B2-69B2-76B9F9CFB7E3}"/>
              </a:ext>
            </a:extLst>
          </p:cNvPr>
          <p:cNvSpPr/>
          <p:nvPr/>
        </p:nvSpPr>
        <p:spPr>
          <a:xfrm>
            <a:off x="6197473" y="402554"/>
            <a:ext cx="2832465" cy="1170405"/>
          </a:xfrm>
          <a:prstGeom prst="wedgeRoundRectCallout">
            <a:avLst>
              <a:gd name="adj1" fmla="val -54669"/>
              <a:gd name="adj2" fmla="val -9098"/>
              <a:gd name="adj3" fmla="val 16667"/>
            </a:avLst>
          </a:prstGeom>
          <a:solidFill>
            <a:srgbClr val="CCFFCC">
              <a:alpha val="74902"/>
            </a:srgb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61350" rIns="0" rtlCol="0" anchor="ctr"/>
          <a:lstStyle/>
          <a:p>
            <a:pPr defTabSz="844083">
              <a:lnSpc>
                <a:spcPts val="1193"/>
              </a:lnSpc>
              <a:defRPr/>
            </a:pPr>
            <a:r>
              <a:rPr lang="en-US" altLang="ja-JP" sz="937" dirty="0">
                <a:solidFill>
                  <a:prstClr val="black"/>
                </a:solidFill>
                <a:latin typeface="ＭＳ Ｐゴシック" panose="020B0600070205080204" pitchFamily="50" charset="-128"/>
                <a:ea typeface="ＭＳ Ｐゴシック" panose="020B0600070205080204" pitchFamily="50" charset="-128"/>
              </a:rPr>
              <a:t>【</a:t>
            </a:r>
            <a:r>
              <a:rPr lang="ja-JP" altLang="en-US" sz="937" dirty="0">
                <a:solidFill>
                  <a:prstClr val="black"/>
                </a:solidFill>
                <a:latin typeface="ＭＳ Ｐゴシック" panose="020B0600070205080204" pitchFamily="50" charset="-128"/>
                <a:ea typeface="ＭＳ Ｐゴシック" panose="020B0600070205080204" pitchFamily="50" charset="-128"/>
              </a:rPr>
              <a:t>ポイント</a:t>
            </a:r>
            <a:r>
              <a:rPr lang="en-US" altLang="ja-JP" sz="937" dirty="0">
                <a:solidFill>
                  <a:prstClr val="black"/>
                </a:solidFill>
                <a:latin typeface="ＭＳ Ｐゴシック" panose="020B0600070205080204" pitchFamily="50" charset="-128"/>
                <a:ea typeface="ＭＳ Ｐゴシック" panose="020B0600070205080204" pitchFamily="50" charset="-128"/>
              </a:rPr>
              <a:t>】</a:t>
            </a:r>
            <a:r>
              <a:rPr lang="ja-JP" altLang="en-US" sz="937" dirty="0">
                <a:solidFill>
                  <a:prstClr val="black"/>
                </a:solidFill>
                <a:latin typeface="ＭＳ Ｐゴシック" panose="020B0600070205080204" pitchFamily="50" charset="-128"/>
                <a:ea typeface="ＭＳ Ｐゴシック" panose="020B0600070205080204" pitchFamily="50" charset="-128"/>
              </a:rPr>
              <a:t>（１）</a:t>
            </a:r>
            <a:endParaRPr lang="en-US" altLang="ja-JP" sz="937" dirty="0">
              <a:solidFill>
                <a:prstClr val="black"/>
              </a:solidFill>
              <a:latin typeface="ＭＳ Ｐゴシック" panose="020B0600070205080204" pitchFamily="50" charset="-128"/>
              <a:ea typeface="ＭＳ Ｐゴシック" panose="020B0600070205080204" pitchFamily="50" charset="-128"/>
            </a:endParaRPr>
          </a:p>
          <a:p>
            <a:pPr defTabSz="844083">
              <a:lnSpc>
                <a:spcPts val="1193"/>
              </a:lnSpc>
              <a:spcAft>
                <a:spcPts val="92"/>
              </a:spcAft>
              <a:defRPr/>
            </a:pPr>
            <a:r>
              <a:rPr lang="ja-JP" altLang="en-US" sz="937" dirty="0">
                <a:solidFill>
                  <a:prstClr val="black"/>
                </a:solidFill>
                <a:latin typeface="ＭＳ Ｐゴシック" panose="020B0600070205080204" pitchFamily="50" charset="-128"/>
                <a:ea typeface="ＭＳ Ｐゴシック" panose="020B0600070205080204" pitchFamily="50" charset="-128"/>
              </a:rPr>
              <a:t>・</a:t>
            </a:r>
            <a:r>
              <a:rPr lang="ja-JP" altLang="en-US" sz="937" u="sng" dirty="0">
                <a:solidFill>
                  <a:prstClr val="black"/>
                </a:solidFill>
                <a:latin typeface="ＭＳ Ｐゴシック" panose="020B0600070205080204" pitchFamily="50" charset="-128"/>
                <a:ea typeface="ＭＳ Ｐゴシック" panose="020B0600070205080204" pitchFamily="50" charset="-128"/>
              </a:rPr>
              <a:t>探究の動機</a:t>
            </a:r>
            <a:r>
              <a:rPr lang="ja-JP" altLang="en-US" sz="937" dirty="0">
                <a:solidFill>
                  <a:prstClr val="black"/>
                </a:solidFill>
                <a:latin typeface="ＭＳ Ｐゴシック" panose="020B0600070205080204" pitchFamily="50" charset="-128"/>
                <a:ea typeface="ＭＳ Ｐゴシック" panose="020B0600070205080204" pitchFamily="50" charset="-128"/>
              </a:rPr>
              <a:t>：自分と問題との関わり。</a:t>
            </a:r>
            <a:endParaRPr lang="en-US" altLang="ja-JP" sz="937" u="sng" dirty="0">
              <a:solidFill>
                <a:prstClr val="black"/>
              </a:solidFill>
              <a:latin typeface="ＭＳ Ｐゴシック" panose="020B0600070205080204" pitchFamily="50" charset="-128"/>
              <a:ea typeface="ＭＳ Ｐゴシック" panose="020B0600070205080204" pitchFamily="50" charset="-128"/>
            </a:endParaRPr>
          </a:p>
          <a:p>
            <a:pPr marL="342909" indent="-442557" defTabSz="844083">
              <a:lnSpc>
                <a:spcPts val="1193"/>
              </a:lnSpc>
              <a:defRPr/>
            </a:pPr>
            <a:r>
              <a:rPr lang="ja-JP" altLang="en-US" sz="937" dirty="0">
                <a:solidFill>
                  <a:prstClr val="black"/>
                </a:solidFill>
                <a:latin typeface="ＭＳ Ｐゴシック" panose="020B0600070205080204" pitchFamily="50" charset="-128"/>
                <a:ea typeface="ＭＳ Ｐゴシック" panose="020B0600070205080204" pitchFamily="50" charset="-128"/>
              </a:rPr>
              <a:t>・</a:t>
            </a:r>
            <a:r>
              <a:rPr lang="ja-JP" altLang="en-US" sz="937" u="sng" dirty="0">
                <a:solidFill>
                  <a:prstClr val="black"/>
                </a:solidFill>
                <a:latin typeface="ＭＳ Ｐゴシック" panose="020B0600070205080204" pitchFamily="50" charset="-128"/>
                <a:ea typeface="ＭＳ Ｐゴシック" panose="020B0600070205080204" pitchFamily="50" charset="-128"/>
              </a:rPr>
              <a:t>課題</a:t>
            </a:r>
            <a:r>
              <a:rPr lang="ja-JP" altLang="en-US" sz="937" dirty="0">
                <a:solidFill>
                  <a:prstClr val="black"/>
                </a:solidFill>
                <a:latin typeface="ＭＳ Ｐゴシック" panose="020B0600070205080204" pitchFamily="50" charset="-128"/>
                <a:ea typeface="ＭＳ Ｐゴシック" panose="020B0600070205080204" pitchFamily="50" charset="-128"/>
              </a:rPr>
              <a:t>：疑問だ、解決すべきだ、知りたいと思う問題の領域や具体的な事柄。</a:t>
            </a:r>
          </a:p>
          <a:p>
            <a:pPr defTabSz="844083">
              <a:lnSpc>
                <a:spcPts val="1193"/>
              </a:lnSpc>
              <a:defRPr/>
            </a:pPr>
            <a:r>
              <a:rPr lang="ja-JP" altLang="en-US" sz="937" dirty="0">
                <a:solidFill>
                  <a:prstClr val="black"/>
                </a:solidFill>
                <a:latin typeface="ＭＳ Ｐゴシック" panose="020B0600070205080204" pitchFamily="50" charset="-128"/>
                <a:ea typeface="ＭＳ Ｐゴシック" panose="020B0600070205080204" pitchFamily="50" charset="-128"/>
              </a:rPr>
              <a:t>・</a:t>
            </a:r>
            <a:r>
              <a:rPr lang="ja-JP" altLang="en-US" sz="937" u="sng" dirty="0">
                <a:solidFill>
                  <a:prstClr val="black"/>
                </a:solidFill>
                <a:latin typeface="ＭＳ Ｐゴシック" panose="020B0600070205080204" pitchFamily="50" charset="-128"/>
                <a:ea typeface="ＭＳ Ｐゴシック" panose="020B0600070205080204" pitchFamily="50" charset="-128"/>
              </a:rPr>
              <a:t>リサーチクエスチョン</a:t>
            </a:r>
            <a:r>
              <a:rPr lang="ja-JP" altLang="en-US" sz="937" dirty="0">
                <a:solidFill>
                  <a:prstClr val="black"/>
                </a:solidFill>
                <a:latin typeface="ＭＳ Ｐゴシック" panose="020B0600070205080204" pitchFamily="50" charset="-128"/>
                <a:ea typeface="ＭＳ Ｐゴシック" panose="020B0600070205080204" pitchFamily="50" charset="-128"/>
              </a:rPr>
              <a:t>：探究上の問い</a:t>
            </a:r>
            <a:endParaRPr lang="en-US" altLang="ja-JP" sz="937" dirty="0">
              <a:solidFill>
                <a:prstClr val="black"/>
              </a:solidFill>
              <a:latin typeface="ＭＳ Ｐゴシック" panose="020B0600070205080204" pitchFamily="50" charset="-128"/>
              <a:ea typeface="ＭＳ Ｐゴシック" panose="020B0600070205080204" pitchFamily="50" charset="-128"/>
            </a:endParaRPr>
          </a:p>
          <a:p>
            <a:pPr defTabSz="844083">
              <a:lnSpc>
                <a:spcPts val="1193"/>
              </a:lnSpc>
              <a:defRPr/>
            </a:pPr>
            <a:r>
              <a:rPr lang="ja-JP" altLang="en-US" sz="937" dirty="0">
                <a:solidFill>
                  <a:prstClr val="black"/>
                </a:solidFill>
                <a:latin typeface="ＭＳ Ｐゴシック" panose="020B0600070205080204" pitchFamily="50" charset="-128"/>
                <a:ea typeface="ＭＳ Ｐゴシック" panose="020B0600070205080204" pitchFamily="50" charset="-128"/>
              </a:rPr>
              <a:t>　↳</a:t>
            </a:r>
            <a:r>
              <a:rPr lang="ja-JP" altLang="en-US" sz="923" dirty="0">
                <a:solidFill>
                  <a:prstClr val="black"/>
                </a:solidFill>
                <a:latin typeface="ＭＳ Ｐゴシック" panose="020B0600070205080204" pitchFamily="50" charset="-128"/>
                <a:ea typeface="ＭＳ Ｐゴシック" panose="020B0600070205080204" pitchFamily="50" charset="-128"/>
              </a:rPr>
              <a:t>疑問文で表す。程よい規模と深さがある問いにする。</a:t>
            </a:r>
            <a:endParaRPr lang="en-US" altLang="ja-JP" sz="923" dirty="0">
              <a:solidFill>
                <a:prstClr val="black"/>
              </a:solidFill>
              <a:latin typeface="ＭＳ Ｐゴシック" panose="020B0600070205080204" pitchFamily="50" charset="-128"/>
              <a:ea typeface="ＭＳ Ｐゴシック" panose="020B0600070205080204" pitchFamily="50" charset="-128"/>
            </a:endParaRPr>
          </a:p>
          <a:p>
            <a:pPr defTabSz="844083">
              <a:lnSpc>
                <a:spcPts val="1193"/>
              </a:lnSpc>
              <a:defRPr/>
            </a:pPr>
            <a:r>
              <a:rPr lang="ja-JP" altLang="en-US" sz="937" dirty="0">
                <a:solidFill>
                  <a:prstClr val="black"/>
                </a:solidFill>
                <a:latin typeface="ＭＳ Ｐゴシック" panose="020B0600070205080204" pitchFamily="50" charset="-128"/>
                <a:ea typeface="ＭＳ Ｐゴシック" panose="020B0600070205080204" pitchFamily="50" charset="-128"/>
              </a:rPr>
              <a:t>を整理・意識して探究を進めよう！</a:t>
            </a:r>
          </a:p>
        </p:txBody>
      </p:sp>
      <p:grpSp>
        <p:nvGrpSpPr>
          <p:cNvPr id="2" name="グループ化 1">
            <a:extLst>
              <a:ext uri="{FF2B5EF4-FFF2-40B4-BE49-F238E27FC236}">
                <a16:creationId xmlns:a16="http://schemas.microsoft.com/office/drawing/2014/main" id="{78C888A1-56B6-3996-4ABF-2835B50F8F3C}"/>
              </a:ext>
            </a:extLst>
          </p:cNvPr>
          <p:cNvGrpSpPr/>
          <p:nvPr/>
        </p:nvGrpSpPr>
        <p:grpSpPr>
          <a:xfrm>
            <a:off x="98037" y="4775075"/>
            <a:ext cx="2675861" cy="1227403"/>
            <a:chOff x="98037" y="4775075"/>
            <a:chExt cx="2675861" cy="1227403"/>
          </a:xfrm>
        </p:grpSpPr>
        <p:sp>
          <p:nvSpPr>
            <p:cNvPr id="67" name="吹き出し: 角を丸めた四角形 66">
              <a:extLst>
                <a:ext uri="{FF2B5EF4-FFF2-40B4-BE49-F238E27FC236}">
                  <a16:creationId xmlns:a16="http://schemas.microsoft.com/office/drawing/2014/main" id="{D71E8283-B16F-60CB-41DA-1C4398E56B18}"/>
                </a:ext>
              </a:extLst>
            </p:cNvPr>
            <p:cNvSpPr/>
            <p:nvPr/>
          </p:nvSpPr>
          <p:spPr>
            <a:xfrm>
              <a:off x="98037" y="4775075"/>
              <a:ext cx="2675861" cy="1227403"/>
            </a:xfrm>
            <a:prstGeom prst="wedgeRoundRectCallout">
              <a:avLst>
                <a:gd name="adj1" fmla="val -25089"/>
                <a:gd name="adj2" fmla="val -60598"/>
                <a:gd name="adj3" fmla="val 16667"/>
              </a:avLst>
            </a:prstGeom>
            <a:solidFill>
              <a:srgbClr val="CCFFCC">
                <a:alpha val="74902"/>
              </a:srgb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30675" tIns="0" rIns="0" bIns="30675" rtlCol="0" anchor="t"/>
            <a:lstStyle/>
            <a:p>
              <a:pPr defTabSz="844083">
                <a:lnSpc>
                  <a:spcPts val="1108"/>
                </a:lnSpc>
                <a:defRPr/>
              </a:pPr>
              <a:r>
                <a:rPr lang="en-US" altLang="ja-JP" sz="937" dirty="0">
                  <a:solidFill>
                    <a:prstClr val="black"/>
                  </a:solidFill>
                  <a:latin typeface="ＭＳ Ｐゴシック" panose="020B0600070205080204" pitchFamily="50" charset="-128"/>
                  <a:ea typeface="ＭＳ Ｐゴシック" panose="020B0600070205080204" pitchFamily="50" charset="-128"/>
                </a:rPr>
                <a:t>【</a:t>
              </a:r>
              <a:r>
                <a:rPr lang="ja-JP" altLang="en-US" sz="937" dirty="0">
                  <a:solidFill>
                    <a:prstClr val="black"/>
                  </a:solidFill>
                  <a:latin typeface="ＭＳ Ｐゴシック" panose="020B0600070205080204" pitchFamily="50" charset="-128"/>
                  <a:ea typeface="ＭＳ Ｐゴシック" panose="020B0600070205080204" pitchFamily="50" charset="-128"/>
                </a:rPr>
                <a:t>ポイント</a:t>
              </a:r>
              <a:r>
                <a:rPr lang="en-US" altLang="ja-JP" sz="937" dirty="0">
                  <a:solidFill>
                    <a:prstClr val="black"/>
                  </a:solidFill>
                  <a:latin typeface="ＭＳ Ｐゴシック" panose="020B0600070205080204" pitchFamily="50" charset="-128"/>
                  <a:ea typeface="ＭＳ Ｐゴシック" panose="020B0600070205080204" pitchFamily="50" charset="-128"/>
                </a:rPr>
                <a:t>】 </a:t>
              </a:r>
              <a:r>
                <a:rPr lang="ja-JP" altLang="en-US" sz="937" dirty="0">
                  <a:solidFill>
                    <a:prstClr val="black"/>
                  </a:solidFill>
                  <a:latin typeface="ＭＳ Ｐゴシック" panose="020B0600070205080204" pitchFamily="50" charset="-128"/>
                  <a:ea typeface="ＭＳ Ｐゴシック" panose="020B0600070205080204" pitchFamily="50" charset="-128"/>
                </a:rPr>
                <a:t>（２）</a:t>
              </a:r>
              <a:endParaRPr lang="en-US" altLang="ja-JP" sz="937" dirty="0">
                <a:solidFill>
                  <a:prstClr val="black"/>
                </a:solidFill>
                <a:latin typeface="ＭＳ Ｐゴシック" panose="020B0600070205080204" pitchFamily="50" charset="-128"/>
                <a:ea typeface="ＭＳ Ｐゴシック" panose="020B0600070205080204" pitchFamily="50" charset="-128"/>
              </a:endParaRPr>
            </a:p>
            <a:p>
              <a:pPr defTabSz="844083">
                <a:lnSpc>
                  <a:spcPts val="1108"/>
                </a:lnSpc>
                <a:defRPr/>
              </a:pPr>
              <a:r>
                <a:rPr lang="ja-JP" altLang="en-US" sz="937" dirty="0">
                  <a:solidFill>
                    <a:prstClr val="black"/>
                  </a:solidFill>
                  <a:latin typeface="ＭＳ Ｐゴシック" panose="020B0600070205080204" pitchFamily="50" charset="-128"/>
                  <a:ea typeface="ＭＳ Ｐゴシック" panose="020B0600070205080204" pitchFamily="50" charset="-128"/>
                </a:rPr>
                <a:t>三角ロジックを意識しよう！</a:t>
              </a:r>
              <a:endParaRPr lang="en-US" altLang="ja-JP" sz="937" dirty="0">
                <a:solidFill>
                  <a:prstClr val="black"/>
                </a:solidFill>
                <a:latin typeface="ＭＳ Ｐゴシック" panose="020B0600070205080204" pitchFamily="50" charset="-128"/>
                <a:ea typeface="ＭＳ Ｐゴシック" panose="020B0600070205080204" pitchFamily="50" charset="-128"/>
              </a:endParaRPr>
            </a:p>
            <a:p>
              <a:pPr marL="1524527" lvl="4" defTabSz="844083">
                <a:lnSpc>
                  <a:spcPts val="1448"/>
                </a:lnSpc>
                <a:defRPr/>
              </a:pPr>
              <a:r>
                <a:rPr lang="ja-JP" altLang="en-US" sz="937" dirty="0">
                  <a:solidFill>
                    <a:prstClr val="black"/>
                  </a:solidFill>
                  <a:latin typeface="ＭＳ Ｐゴシック" panose="020B0600070205080204" pitchFamily="50" charset="-128"/>
                  <a:ea typeface="ＭＳ Ｐゴシック" panose="020B0600070205080204" pitchFamily="50" charset="-128"/>
                </a:rPr>
                <a:t>論理的な</a:t>
              </a:r>
              <a:r>
                <a:rPr lang="en-US" altLang="ja-JP" sz="937" dirty="0">
                  <a:solidFill>
                    <a:prstClr val="black"/>
                  </a:solidFill>
                  <a:latin typeface="ＭＳ Ｐゴシック" panose="020B0600070205080204" pitchFamily="50" charset="-128"/>
                  <a:ea typeface="ＭＳ Ｐゴシック" panose="020B0600070205080204" pitchFamily="50" charset="-128"/>
                </a:rPr>
                <a:t>〈</a:t>
              </a:r>
              <a:r>
                <a:rPr lang="ja-JP" altLang="en-US" sz="937" dirty="0">
                  <a:solidFill>
                    <a:prstClr val="black"/>
                  </a:solidFill>
                  <a:latin typeface="ＭＳ Ｐゴシック" panose="020B0600070205080204" pitchFamily="50" charset="-128"/>
                  <a:ea typeface="ＭＳ Ｐゴシック" panose="020B0600070205080204" pitchFamily="50" charset="-128"/>
                </a:rPr>
                <a:t>主張</a:t>
              </a:r>
              <a:r>
                <a:rPr lang="en-US" altLang="ja-JP" sz="937" dirty="0">
                  <a:solidFill>
                    <a:prstClr val="black"/>
                  </a:solidFill>
                  <a:latin typeface="ＭＳ Ｐゴシック" panose="020B0600070205080204" pitchFamily="50" charset="-128"/>
                  <a:ea typeface="ＭＳ Ｐゴシック" panose="020B0600070205080204" pitchFamily="50" charset="-128"/>
                </a:rPr>
                <a:t>〉</a:t>
              </a:r>
              <a:r>
                <a:rPr lang="ja-JP" altLang="en-US" sz="937" dirty="0">
                  <a:solidFill>
                    <a:prstClr val="black"/>
                  </a:solidFill>
                  <a:latin typeface="ＭＳ Ｐゴシック" panose="020B0600070205080204" pitchFamily="50" charset="-128"/>
                  <a:ea typeface="ＭＳ Ｐゴシック" panose="020B0600070205080204" pitchFamily="50" charset="-128"/>
                </a:rPr>
                <a:t>は、</a:t>
              </a:r>
              <a:endParaRPr lang="en-US" altLang="ja-JP" sz="937" dirty="0">
                <a:solidFill>
                  <a:prstClr val="black"/>
                </a:solidFill>
                <a:latin typeface="ＭＳ Ｐゴシック" panose="020B0600070205080204" pitchFamily="50" charset="-128"/>
                <a:ea typeface="ＭＳ Ｐゴシック" panose="020B0600070205080204" pitchFamily="50" charset="-128"/>
              </a:endParaRPr>
            </a:p>
            <a:p>
              <a:pPr marL="1524527" lvl="4" defTabSz="844083">
                <a:lnSpc>
                  <a:spcPts val="1448"/>
                </a:lnSpc>
                <a:defRPr/>
              </a:pPr>
              <a:r>
                <a:rPr lang="en-US" altLang="ja-JP" sz="937" dirty="0">
                  <a:solidFill>
                    <a:prstClr val="black"/>
                  </a:solidFill>
                  <a:latin typeface="ＭＳ Ｐゴシック" panose="020B0600070205080204" pitchFamily="50" charset="-128"/>
                  <a:ea typeface="ＭＳ Ｐゴシック" panose="020B0600070205080204" pitchFamily="50" charset="-128"/>
                </a:rPr>
                <a:t>〈</a:t>
              </a:r>
              <a:r>
                <a:rPr lang="ja-JP" altLang="en-US" sz="937" dirty="0">
                  <a:solidFill>
                    <a:prstClr val="black"/>
                  </a:solidFill>
                  <a:latin typeface="ＭＳ Ｐゴシック" panose="020B0600070205080204" pitchFamily="50" charset="-128"/>
                  <a:ea typeface="ＭＳ Ｐゴシック" panose="020B0600070205080204" pitchFamily="50" charset="-128"/>
                </a:rPr>
                <a:t>事実・データ</a:t>
              </a:r>
              <a:r>
                <a:rPr lang="en-US" altLang="ja-JP" sz="937" dirty="0">
                  <a:solidFill>
                    <a:prstClr val="black"/>
                  </a:solidFill>
                  <a:latin typeface="ＭＳ Ｐゴシック" panose="020B0600070205080204" pitchFamily="50" charset="-128"/>
                  <a:ea typeface="ＭＳ Ｐゴシック" panose="020B0600070205080204" pitchFamily="50" charset="-128"/>
                </a:rPr>
                <a:t>〉</a:t>
              </a:r>
              <a:r>
                <a:rPr lang="ja-JP" altLang="en-US" sz="937" dirty="0">
                  <a:solidFill>
                    <a:prstClr val="black"/>
                  </a:solidFill>
                  <a:latin typeface="ＭＳ Ｐゴシック" panose="020B0600070205080204" pitchFamily="50" charset="-128"/>
                  <a:ea typeface="ＭＳ Ｐゴシック" panose="020B0600070205080204" pitchFamily="50" charset="-128"/>
                </a:rPr>
                <a:t>と</a:t>
              </a:r>
              <a:endParaRPr lang="en-US" altLang="ja-JP" sz="937" dirty="0">
                <a:solidFill>
                  <a:prstClr val="black"/>
                </a:solidFill>
                <a:latin typeface="ＭＳ Ｐゴシック" panose="020B0600070205080204" pitchFamily="50" charset="-128"/>
                <a:ea typeface="ＭＳ Ｐゴシック" panose="020B0600070205080204" pitchFamily="50" charset="-128"/>
              </a:endParaRPr>
            </a:p>
            <a:p>
              <a:pPr marL="1524527" lvl="4" defTabSz="844083">
                <a:lnSpc>
                  <a:spcPts val="1448"/>
                </a:lnSpc>
                <a:defRPr/>
              </a:pPr>
              <a:r>
                <a:rPr lang="en-US" altLang="ja-JP" sz="937" dirty="0">
                  <a:solidFill>
                    <a:prstClr val="black"/>
                  </a:solidFill>
                  <a:latin typeface="ＭＳ Ｐゴシック" panose="020B0600070205080204" pitchFamily="50" charset="-128"/>
                  <a:ea typeface="ＭＳ Ｐゴシック" panose="020B0600070205080204" pitchFamily="50" charset="-128"/>
                </a:rPr>
                <a:t>〈</a:t>
              </a:r>
              <a:r>
                <a:rPr lang="ja-JP" altLang="en-US" sz="937" dirty="0">
                  <a:solidFill>
                    <a:prstClr val="black"/>
                  </a:solidFill>
                  <a:latin typeface="ＭＳ Ｐゴシック" panose="020B0600070205080204" pitchFamily="50" charset="-128"/>
                  <a:ea typeface="ＭＳ Ｐゴシック" panose="020B0600070205080204" pitchFamily="50" charset="-128"/>
                </a:rPr>
                <a:t>論拠・理由づけ</a:t>
              </a:r>
              <a:r>
                <a:rPr lang="en-US" altLang="ja-JP" sz="937" dirty="0">
                  <a:solidFill>
                    <a:prstClr val="black"/>
                  </a:solidFill>
                  <a:latin typeface="ＭＳ Ｐゴシック" panose="020B0600070205080204" pitchFamily="50" charset="-128"/>
                  <a:ea typeface="ＭＳ Ｐゴシック" panose="020B0600070205080204" pitchFamily="50" charset="-128"/>
                </a:rPr>
                <a:t>〉</a:t>
              </a:r>
              <a:r>
                <a:rPr lang="ja-JP" altLang="en-US" sz="937" dirty="0">
                  <a:solidFill>
                    <a:prstClr val="black"/>
                  </a:solidFill>
                  <a:latin typeface="ＭＳ Ｐゴシック" panose="020B0600070205080204" pitchFamily="50" charset="-128"/>
                  <a:ea typeface="ＭＳ Ｐゴシック" panose="020B0600070205080204" pitchFamily="50" charset="-128"/>
                </a:rPr>
                <a:t>によって成り立つ。</a:t>
              </a:r>
              <a:endParaRPr lang="en-US" altLang="ja-JP" sz="937" dirty="0">
                <a:solidFill>
                  <a:prstClr val="black"/>
                </a:solidFill>
                <a:latin typeface="ＭＳ Ｐゴシック" panose="020B0600070205080204" pitchFamily="50" charset="-128"/>
                <a:ea typeface="ＭＳ Ｐゴシック" panose="020B0600070205080204" pitchFamily="50" charset="-128"/>
              </a:endParaRPr>
            </a:p>
          </p:txBody>
        </p:sp>
        <p:pic>
          <p:nvPicPr>
            <p:cNvPr id="7" name="図 6">
              <a:extLst>
                <a:ext uri="{FF2B5EF4-FFF2-40B4-BE49-F238E27FC236}">
                  <a16:creationId xmlns:a16="http://schemas.microsoft.com/office/drawing/2014/main" id="{36467082-FFD3-A00B-2043-362F08E5213D}"/>
                </a:ext>
              </a:extLst>
            </p:cNvPr>
            <p:cNvPicPr>
              <a:picLocks noChangeAspect="1"/>
            </p:cNvPicPr>
            <p:nvPr/>
          </p:nvPicPr>
          <p:blipFill>
            <a:blip r:embed="rId3"/>
            <a:stretch>
              <a:fillRect/>
            </a:stretch>
          </p:blipFill>
          <p:spPr>
            <a:xfrm>
              <a:off x="188099" y="5154650"/>
              <a:ext cx="1469850" cy="772320"/>
            </a:xfrm>
            <a:prstGeom prst="rect">
              <a:avLst/>
            </a:prstGeom>
          </p:spPr>
        </p:pic>
      </p:grpSp>
      <p:sp>
        <p:nvSpPr>
          <p:cNvPr id="41" name="正方形/長方形 40">
            <a:extLst>
              <a:ext uri="{FF2B5EF4-FFF2-40B4-BE49-F238E27FC236}">
                <a16:creationId xmlns:a16="http://schemas.microsoft.com/office/drawing/2014/main" id="{15B81C60-69ED-854A-913A-4E3762D46D6B}"/>
              </a:ext>
            </a:extLst>
          </p:cNvPr>
          <p:cNvSpPr/>
          <p:nvPr/>
        </p:nvSpPr>
        <p:spPr>
          <a:xfrm>
            <a:off x="4416842" y="3138957"/>
            <a:ext cx="314317" cy="193579"/>
          </a:xfrm>
          <a:prstGeom prst="rect">
            <a:avLst/>
          </a:prstGeom>
          <a:solidFill>
            <a:srgbClr val="FFFFFF"/>
          </a:solidFill>
          <a:ln>
            <a:noFill/>
          </a:ln>
        </p:spPr>
        <p:txBody>
          <a:bodyPr wrap="none" lIns="0" tIns="0" rIns="0" bIns="0">
            <a:spAutoFit/>
          </a:bodyPr>
          <a:lstStyle/>
          <a:p>
            <a:pPr defTabSz="779173">
              <a:defRPr/>
            </a:pPr>
            <a:r>
              <a:rPr lang="ja-JP" altLang="en-US" sz="1258" spc="-37" dirty="0">
                <a:solidFill>
                  <a:srgbClr val="00B050"/>
                </a:solidFill>
                <a:latin typeface="ＭＳ Ｐゴシック" panose="020B0600070205080204" pitchFamily="50" charset="-128"/>
                <a:ea typeface="ＭＳ Ｐゴシック" panose="020B0600070205080204" pitchFamily="50" charset="-128"/>
              </a:rPr>
              <a:t>反駁</a:t>
            </a:r>
            <a:endParaRPr lang="en-US" altLang="ja-JP" sz="1258" spc="-37" dirty="0">
              <a:solidFill>
                <a:srgbClr val="00B050"/>
              </a:solidFill>
              <a:latin typeface="ＭＳ Ｐゴシック" panose="020B0600070205080204" pitchFamily="50" charset="-128"/>
              <a:ea typeface="ＭＳ Ｐゴシック" panose="020B0600070205080204" pitchFamily="50" charset="-128"/>
            </a:endParaRPr>
          </a:p>
        </p:txBody>
      </p:sp>
      <p:sp>
        <p:nvSpPr>
          <p:cNvPr id="3" name="テキスト ボックス 2">
            <a:extLst>
              <a:ext uri="{FF2B5EF4-FFF2-40B4-BE49-F238E27FC236}">
                <a16:creationId xmlns:a16="http://schemas.microsoft.com/office/drawing/2014/main" id="{39AA3B6B-46C1-E5D6-C2AC-A3DB50A0C863}"/>
              </a:ext>
            </a:extLst>
          </p:cNvPr>
          <p:cNvSpPr txBox="1"/>
          <p:nvPr/>
        </p:nvSpPr>
        <p:spPr>
          <a:xfrm>
            <a:off x="234044" y="926536"/>
            <a:ext cx="2718870" cy="400110"/>
          </a:xfrm>
          <a:prstGeom prst="rect">
            <a:avLst/>
          </a:prstGeom>
          <a:noFill/>
        </p:spPr>
        <p:txBody>
          <a:bodyPr wrap="square" rtlCol="0">
            <a:spAutoFit/>
          </a:bodyPr>
          <a:lstStyle/>
          <a:p>
            <a:pPr algn="ctr" defTabSz="844083">
              <a:defRPr/>
            </a:pPr>
            <a:r>
              <a:rPr lang="ja-JP" altLang="en-US" sz="2000" b="1" dirty="0">
                <a:solidFill>
                  <a:srgbClr val="00B050"/>
                </a:solidFill>
                <a:latin typeface="ＭＳ Ｐゴシック" panose="020B0600070205080204" pitchFamily="50" charset="-128"/>
                <a:ea typeface="ＭＳ Ｐゴシック" panose="020B0600070205080204" pitchFamily="50" charset="-128"/>
              </a:rPr>
              <a:t>探究チャートのポイント</a:t>
            </a:r>
          </a:p>
        </p:txBody>
      </p:sp>
    </p:spTree>
    <p:extLst>
      <p:ext uri="{BB962C8B-B14F-4D97-AF65-F5344CB8AC3E}">
        <p14:creationId xmlns:p14="http://schemas.microsoft.com/office/powerpoint/2010/main" val="2487028292"/>
      </p:ext>
    </p:extLst>
  </p:cSld>
  <p:clrMapOvr>
    <a:masterClrMapping/>
  </p:clrMapOvr>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304</Words>
  <Application>Microsoft Macintosh PowerPoint</Application>
  <PresentationFormat>画面に合わせる (4:3)</PresentationFormat>
  <Paragraphs>49</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HGP創英角ｺﾞｼｯｸUB</vt:lpstr>
      <vt:lpstr>ＭＳ Ｐゴシック</vt:lpstr>
      <vt:lpstr>メイリオ</vt:lpstr>
      <vt:lpstr>游ゴシック</vt:lpstr>
      <vt:lpstr>Arial</vt:lpstr>
      <vt:lpstr>Calibri</vt:lpstr>
      <vt:lpstr>1_Office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2022-07-04T21:37:20Z</dcterms:created>
  <dcterms:modified xsi:type="dcterms:W3CDTF">2023-02-15T07:32:53Z</dcterms:modified>
</cp:coreProperties>
</file>