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2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0124F-30F5-48CD-BB4E-76F509C668C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6A7A-E9F1-46CF-8250-E215EA8EEE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31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ja-JP" sz="11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図</a:t>
            </a:r>
            <a:r>
              <a:rPr lang="en-US" altLang="ja-JP" sz="11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1.2.6</a:t>
            </a:r>
            <a:r>
              <a:rPr lang="ja-JP" altLang="ja-JP" sz="11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対話型論証モデル（</a:t>
            </a:r>
            <a:r>
              <a:rPr lang="en-US" altLang="ja-JP" sz="11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ver. 4</a:t>
            </a:r>
            <a:r>
              <a:rPr lang="ja-JP" altLang="ja-JP" sz="11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5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71069-2004-6C44-99A6-4564AD33122B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5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2020/1/14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72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2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84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19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496" y="6337126"/>
            <a:ext cx="827112" cy="476250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</a:lstStyle>
          <a:p>
            <a:fld id="{C0DCCD16-983A-4959-85E0-3737C8C5F6D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69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77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39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6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87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30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87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68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84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xmlns="" id="{E3C9F684-1774-D5EA-BD76-624EC0D27EA2}"/>
              </a:ext>
            </a:extLst>
          </p:cNvPr>
          <p:cNvGrpSpPr/>
          <p:nvPr/>
        </p:nvGrpSpPr>
        <p:grpSpPr>
          <a:xfrm>
            <a:off x="137391" y="87148"/>
            <a:ext cx="8868541" cy="6397324"/>
            <a:chOff x="137391" y="87148"/>
            <a:chExt cx="8868541" cy="6397324"/>
          </a:xfrm>
        </p:grpSpPr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xmlns="" id="{4499FA4C-FB1F-B821-987B-E62B2136F1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87778" y="3141234"/>
              <a:ext cx="2691" cy="569075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xmlns="" id="{050527AE-008B-009D-E3D7-0E4CAB2EA86E}"/>
                </a:ext>
              </a:extLst>
            </p:cNvPr>
            <p:cNvCxnSpPr>
              <a:cxnSpLocks/>
            </p:cNvCxnSpPr>
            <p:nvPr/>
          </p:nvCxnSpPr>
          <p:spPr>
            <a:xfrm>
              <a:off x="2187778" y="2441071"/>
              <a:ext cx="0" cy="45691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/>
            <p:cNvSpPr/>
            <p:nvPr/>
          </p:nvSpPr>
          <p:spPr>
            <a:xfrm>
              <a:off x="2955196" y="2199272"/>
              <a:ext cx="1224076" cy="30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主張←仮説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xmlns="" id="{7CA1B16A-0C37-DE4D-8591-EF39E3FB8EEA}"/>
                </a:ext>
              </a:extLst>
            </p:cNvPr>
            <p:cNvSpPr/>
            <p:nvPr/>
          </p:nvSpPr>
          <p:spPr>
            <a:xfrm>
              <a:off x="1671119" y="3435866"/>
              <a:ext cx="1283685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論拠</a:t>
              </a:r>
              <a:r>
                <a:rPr kumimoji="1" lang="ja-JP" altLang="en-US" sz="1363" b="0" i="0" u="none" strike="noStrike" kern="1200" cap="none" spc="185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・</a:t>
              </a:r>
              <a:r>
                <a:rPr kumimoji="1" lang="ja-JP" altLang="en-US" sz="1363" b="0" i="0" u="none" strike="noStrike" kern="1200" cap="none" spc="-85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理由づけ</a:t>
              </a:r>
              <a:endParaRPr kumimoji="1" lang="en-US" altLang="ja-JP" sz="1662" b="0" i="0" u="none" strike="noStrike" kern="1200" cap="none" spc="-85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xmlns="" id="{6BC8E00F-807B-AE47-8549-AC203FAE24FE}"/>
                </a:ext>
              </a:extLst>
            </p:cNvPr>
            <p:cNvSpPr/>
            <p:nvPr/>
          </p:nvSpPr>
          <p:spPr>
            <a:xfrm>
              <a:off x="228874" y="1981199"/>
              <a:ext cx="1091966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事実・データ</a:t>
              </a:r>
            </a:p>
          </p:txBody>
        </p: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xmlns="" id="{E1858B59-5325-4C6A-B692-D592ECFF4F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90699" y="2823022"/>
              <a:ext cx="11977" cy="89118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xmlns="" id="{212A507B-4250-41F3-9618-C25DBB72E72C}"/>
                </a:ext>
              </a:extLst>
            </p:cNvPr>
            <p:cNvCxnSpPr>
              <a:cxnSpLocks/>
            </p:cNvCxnSpPr>
            <p:nvPr/>
          </p:nvCxnSpPr>
          <p:spPr>
            <a:xfrm>
              <a:off x="6556536" y="2828502"/>
              <a:ext cx="830769" cy="2981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arrow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xmlns="" id="{E4E7B0B9-A797-4E8C-A8F9-1CCBA2F81419}"/>
                </a:ext>
              </a:extLst>
            </p:cNvPr>
            <p:cNvSpPr/>
            <p:nvPr/>
          </p:nvSpPr>
          <p:spPr>
            <a:xfrm>
              <a:off x="2973894" y="87148"/>
              <a:ext cx="2857270" cy="30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問題（リサーチクエスチョン）</a:t>
              </a: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xmlns="" id="{6DB2A7E8-9A1D-4550-87C7-ED6D5ADE3DE8}"/>
                </a:ext>
              </a:extLst>
            </p:cNvPr>
            <p:cNvSpPr/>
            <p:nvPr/>
          </p:nvSpPr>
          <p:spPr>
            <a:xfrm>
              <a:off x="7382806" y="1996284"/>
              <a:ext cx="1330910" cy="30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事実・データ</a:t>
              </a: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xmlns="" id="{EB4346C4-12F5-4C78-8DA4-D6EA6574F356}"/>
                </a:ext>
              </a:extLst>
            </p:cNvPr>
            <p:cNvSpPr/>
            <p:nvPr/>
          </p:nvSpPr>
          <p:spPr>
            <a:xfrm>
              <a:off x="6482648" y="3435866"/>
              <a:ext cx="1283685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論拠</a:t>
              </a:r>
              <a:r>
                <a:rPr kumimoji="1" lang="ja-JP" altLang="en-US" sz="1363" b="0" i="0" u="none" strike="noStrike" kern="1200" cap="none" spc="185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・</a:t>
              </a:r>
              <a:r>
                <a:rPr kumimoji="1" lang="ja-JP" altLang="en-US" sz="1363" b="0" i="0" u="none" strike="noStrike" kern="1200" cap="none" spc="-85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理由づけ</a:t>
              </a:r>
              <a:endParaRPr kumimoji="1" lang="en-US" altLang="ja-JP" sz="1662" b="0" i="0" u="none" strike="noStrike" kern="1200" cap="none" spc="-85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xmlns="" id="{23F8E456-A73C-4279-8F4D-052A15AFA6D2}"/>
                </a:ext>
              </a:extLst>
            </p:cNvPr>
            <p:cNvSpPr/>
            <p:nvPr/>
          </p:nvSpPr>
          <p:spPr>
            <a:xfrm>
              <a:off x="5330201" y="1901398"/>
              <a:ext cx="2027949" cy="372426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対立する主張・</a:t>
              </a:r>
              <a:endParaRPr kumimoji="1" lang="en-US" altLang="ja-JP" sz="1363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844083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異なる主張</a:t>
              </a:r>
            </a:p>
          </p:txBody>
        </p: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xmlns="" id="{57CFE101-3F8F-473A-8511-5C798B47831C}"/>
                </a:ext>
              </a:extLst>
            </p:cNvPr>
            <p:cNvCxnSpPr>
              <a:cxnSpLocks/>
              <a:stCxn id="67" idx="2"/>
            </p:cNvCxnSpPr>
            <p:nvPr/>
          </p:nvCxnSpPr>
          <p:spPr>
            <a:xfrm>
              <a:off x="4573033" y="1387809"/>
              <a:ext cx="766693" cy="827163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xmlns="" id="{B15B47AD-9E92-4F89-8B2C-0B137F316CD3}"/>
                </a:ext>
              </a:extLst>
            </p:cNvPr>
            <p:cNvCxnSpPr>
              <a:cxnSpLocks/>
              <a:stCxn id="67" idx="2"/>
            </p:cNvCxnSpPr>
            <p:nvPr/>
          </p:nvCxnSpPr>
          <p:spPr>
            <a:xfrm flipH="1">
              <a:off x="3856731" y="1387809"/>
              <a:ext cx="716302" cy="852343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xmlns="" id="{11A8572C-FAE8-1C42-A982-7F7111237C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1647" y="2828802"/>
              <a:ext cx="888668" cy="2681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xmlns="" id="{41C28ECF-8887-4463-AD38-5DB32B8783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7897" y="3173832"/>
              <a:ext cx="239781" cy="59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xmlns="" id="{6154F513-D406-4945-B967-2902EC35ACE3}"/>
                </a:ext>
              </a:extLst>
            </p:cNvPr>
            <p:cNvCxnSpPr>
              <a:cxnSpLocks/>
            </p:cNvCxnSpPr>
            <p:nvPr/>
          </p:nvCxnSpPr>
          <p:spPr>
            <a:xfrm>
              <a:off x="4576377" y="3168152"/>
              <a:ext cx="0" cy="53857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xmlns="" id="{24CB0184-70FA-48FD-B078-7DC10540E45E}"/>
                </a:ext>
              </a:extLst>
            </p:cNvPr>
            <p:cNvSpPr/>
            <p:nvPr/>
          </p:nvSpPr>
          <p:spPr>
            <a:xfrm>
              <a:off x="137391" y="1627739"/>
              <a:ext cx="4231678" cy="33255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408" b="0" i="0" u="none" strike="noStrike" kern="1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xmlns="" id="{4F7B4AD7-1419-4AA9-95F3-85526937ED28}"/>
                </a:ext>
              </a:extLst>
            </p:cNvPr>
            <p:cNvSpPr/>
            <p:nvPr/>
          </p:nvSpPr>
          <p:spPr>
            <a:xfrm>
              <a:off x="4810413" y="1625724"/>
              <a:ext cx="4195519" cy="332555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408" b="0" i="0" u="none" strike="noStrike" kern="1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xmlns="" id="{BE7B3563-8083-4A8F-B09C-C9857D4D42AF}"/>
                </a:ext>
              </a:extLst>
            </p:cNvPr>
            <p:cNvSpPr txBox="1"/>
            <p:nvPr/>
          </p:nvSpPr>
          <p:spPr>
            <a:xfrm>
              <a:off x="2617929" y="2501342"/>
              <a:ext cx="1513834" cy="943971"/>
            </a:xfrm>
            <a:prstGeom prst="rect">
              <a:avLst/>
            </a:prstGeom>
            <a:noFill/>
            <a:ln w="28575">
              <a:solidFill>
                <a:srgbClr val="0000CC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xmlns="" id="{C6301F80-DA18-494B-8F33-7712E6302784}"/>
                </a:ext>
              </a:extLst>
            </p:cNvPr>
            <p:cNvSpPr txBox="1"/>
            <p:nvPr/>
          </p:nvSpPr>
          <p:spPr>
            <a:xfrm>
              <a:off x="255853" y="2290133"/>
              <a:ext cx="1513834" cy="1156431"/>
            </a:xfrm>
            <a:prstGeom prst="rect">
              <a:avLst/>
            </a:prstGeom>
            <a:noFill/>
            <a:ln w="28575">
              <a:solidFill>
                <a:srgbClr val="0000CC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xmlns="" id="{86DB9D7D-A4F5-4243-AD58-E508EC82FAFB}"/>
                </a:ext>
              </a:extLst>
            </p:cNvPr>
            <p:cNvSpPr txBox="1"/>
            <p:nvPr/>
          </p:nvSpPr>
          <p:spPr>
            <a:xfrm>
              <a:off x="5030485" y="2290133"/>
              <a:ext cx="1513834" cy="11554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xmlns="" id="{6523F3A0-9EE9-4D74-BCBB-A932E94F5A54}"/>
                </a:ext>
              </a:extLst>
            </p:cNvPr>
            <p:cNvSpPr txBox="1"/>
            <p:nvPr/>
          </p:nvSpPr>
          <p:spPr>
            <a:xfrm>
              <a:off x="7392561" y="2290133"/>
              <a:ext cx="1513834" cy="11554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xmlns="" id="{4A99B5CA-07AE-4AE7-BB31-49A22B50897B}"/>
                </a:ext>
              </a:extLst>
            </p:cNvPr>
            <p:cNvSpPr txBox="1"/>
            <p:nvPr/>
          </p:nvSpPr>
          <p:spPr>
            <a:xfrm>
              <a:off x="1373297" y="3706503"/>
              <a:ext cx="1665218" cy="1155430"/>
            </a:xfrm>
            <a:prstGeom prst="rect">
              <a:avLst/>
            </a:prstGeom>
            <a:noFill/>
            <a:ln w="28575">
              <a:solidFill>
                <a:srgbClr val="0000CC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xmlns="" id="{5F187DB9-A17A-41E8-8DB6-FF439FAC2DCE}"/>
                </a:ext>
              </a:extLst>
            </p:cNvPr>
            <p:cNvSpPr txBox="1"/>
            <p:nvPr/>
          </p:nvSpPr>
          <p:spPr>
            <a:xfrm>
              <a:off x="3732661" y="3706503"/>
              <a:ext cx="1665218" cy="1155430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 w="28575">
              <a:solidFill>
                <a:srgbClr val="00B050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xmlns="" id="{E2E88908-F8B1-4D39-A763-08AE55609FD7}"/>
                </a:ext>
              </a:extLst>
            </p:cNvPr>
            <p:cNvSpPr txBox="1"/>
            <p:nvPr/>
          </p:nvSpPr>
          <p:spPr>
            <a:xfrm>
              <a:off x="6159380" y="3706503"/>
              <a:ext cx="1665218" cy="11554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xmlns="" id="{7E04A521-5BAC-4325-B1B2-6214C8988B97}"/>
                </a:ext>
              </a:extLst>
            </p:cNvPr>
            <p:cNvSpPr txBox="1"/>
            <p:nvPr/>
          </p:nvSpPr>
          <p:spPr>
            <a:xfrm>
              <a:off x="3003352" y="379276"/>
              <a:ext cx="3139361" cy="1008533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txBody>
            <a:bodyPr wrap="square" lIns="99692" tIns="99692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xmlns="" id="{DCA83926-4A16-40AB-8AC5-7D753EA1BD50}"/>
                </a:ext>
              </a:extLst>
            </p:cNvPr>
            <p:cNvSpPr/>
            <p:nvPr/>
          </p:nvSpPr>
          <p:spPr>
            <a:xfrm>
              <a:off x="4146386" y="4957785"/>
              <a:ext cx="1031250" cy="272476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0" marR="0" lvl="0" indent="0" algn="ct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結</a:t>
              </a:r>
              <a:r>
                <a:rPr kumimoji="1" lang="ja-JP" altLang="en-US" sz="1363" b="0" i="0" u="none" strike="noStrike" kern="1200" cap="none" spc="277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</a:t>
              </a: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・提言</a:t>
              </a: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xmlns="" id="{8EBE0298-E3E1-6E44-9BC2-AD9BA570FA9B}"/>
                </a:ext>
              </a:extLst>
            </p:cNvPr>
            <p:cNvSpPr txBox="1"/>
            <p:nvPr/>
          </p:nvSpPr>
          <p:spPr>
            <a:xfrm>
              <a:off x="1834607" y="1746335"/>
              <a:ext cx="1299449" cy="694736"/>
            </a:xfrm>
            <a:prstGeom prst="rect">
              <a:avLst/>
            </a:prstGeom>
            <a:noFill/>
            <a:ln w="28575">
              <a:solidFill>
                <a:srgbClr val="0000CC"/>
              </a:solidFill>
            </a:ln>
          </p:spPr>
          <p:txBody>
            <a:bodyPr wrap="square" lIns="66462" tIns="33231" rIns="33231" bIns="0" rtlCol="0">
              <a:norm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xmlns="" id="{F2559B28-1391-E547-A9B4-492CF9546A46}"/>
                </a:ext>
              </a:extLst>
            </p:cNvPr>
            <p:cNvSpPr/>
            <p:nvPr/>
          </p:nvSpPr>
          <p:spPr>
            <a:xfrm>
              <a:off x="1361255" y="1660325"/>
              <a:ext cx="534121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方法</a:t>
              </a:r>
            </a:p>
          </p:txBody>
        </p: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xmlns="" id="{6CD45406-D44E-4A04-8B67-FEF919BE44F6}"/>
                </a:ext>
              </a:extLst>
            </p:cNvPr>
            <p:cNvCxnSpPr>
              <a:cxnSpLocks/>
            </p:cNvCxnSpPr>
            <p:nvPr/>
          </p:nvCxnSpPr>
          <p:spPr>
            <a:xfrm>
              <a:off x="2206843" y="5832162"/>
              <a:ext cx="664615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xmlns="" id="{D391FDDC-B6D5-493E-A0E6-40ED7D427C06}"/>
                </a:ext>
              </a:extLst>
            </p:cNvPr>
            <p:cNvCxnSpPr>
              <a:cxnSpLocks/>
            </p:cNvCxnSpPr>
            <p:nvPr/>
          </p:nvCxnSpPr>
          <p:spPr>
            <a:xfrm>
              <a:off x="2215829" y="4944048"/>
              <a:ext cx="0" cy="897231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xmlns="" id="{840AB9DB-B46A-4890-8B52-4075C44763C4}"/>
                </a:ext>
              </a:extLst>
            </p:cNvPr>
            <p:cNvCxnSpPr>
              <a:cxnSpLocks/>
            </p:cNvCxnSpPr>
            <p:nvPr/>
          </p:nvCxnSpPr>
          <p:spPr>
            <a:xfrm>
              <a:off x="7008754" y="4938314"/>
              <a:ext cx="0" cy="897231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xmlns="" id="{F375BDFC-D0F5-47B6-B7BF-C44EEDF73963}"/>
                </a:ext>
              </a:extLst>
            </p:cNvPr>
            <p:cNvCxnSpPr>
              <a:cxnSpLocks/>
            </p:cNvCxnSpPr>
            <p:nvPr/>
          </p:nvCxnSpPr>
          <p:spPr>
            <a:xfrm>
              <a:off x="6360725" y="5832162"/>
              <a:ext cx="66461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arrow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xmlns="" id="{7341BE10-8706-4BEA-B2AD-3137C53CBBF7}"/>
                </a:ext>
              </a:extLst>
            </p:cNvPr>
            <p:cNvSpPr txBox="1"/>
            <p:nvPr/>
          </p:nvSpPr>
          <p:spPr>
            <a:xfrm>
              <a:off x="2885209" y="5233145"/>
              <a:ext cx="3453296" cy="1251327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txBody>
            <a:bodyPr wrap="square" lIns="99692" tIns="99692" rIns="33231" bIns="0" rtlCol="0">
              <a:normAutofit/>
            </a:bodyPr>
            <a:lstStyle>
              <a:defPPr>
                <a:defRPr lang="ja-JP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spc="-4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</a:lstStyle>
            <a:p>
              <a:pPr marL="0" marR="0" lvl="0" indent="0" algn="l" defTabSz="844083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46" b="0" i="0" u="none" strike="noStrike" kern="1200" cap="none" spc="-37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xmlns="" id="{7890ADCA-96DD-36BF-4CFC-B868FDEDBCE2}"/>
                </a:ext>
              </a:extLst>
            </p:cNvPr>
            <p:cNvSpPr/>
            <p:nvPr/>
          </p:nvSpPr>
          <p:spPr>
            <a:xfrm>
              <a:off x="4417568" y="3454792"/>
              <a:ext cx="349455" cy="2097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反駁</a:t>
              </a:r>
              <a:endParaRPr kumimoji="1" lang="en-US" altLang="ja-JP" sz="1363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xmlns="" id="{602DE90C-202D-A5C0-5DED-40C9087A1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9258" y="2903583"/>
              <a:ext cx="828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xmlns="" id="{B0AAA4F6-145D-C535-72F1-4488EF687119}"/>
                </a:ext>
              </a:extLst>
            </p:cNvPr>
            <p:cNvCxnSpPr>
              <a:cxnSpLocks/>
            </p:cNvCxnSpPr>
            <p:nvPr/>
          </p:nvCxnSpPr>
          <p:spPr>
            <a:xfrm>
              <a:off x="1779258" y="3141234"/>
              <a:ext cx="828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9996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 佳代</dc:creator>
  <cp:lastModifiedBy>岡司 寛</cp:lastModifiedBy>
  <cp:revision>4</cp:revision>
  <dcterms:created xsi:type="dcterms:W3CDTF">2022-08-01T08:02:46Z</dcterms:created>
  <dcterms:modified xsi:type="dcterms:W3CDTF">2022-10-11T01:38:41Z</dcterms:modified>
</cp:coreProperties>
</file>